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7" r:id="rId2"/>
    <p:sldId id="278" r:id="rId3"/>
    <p:sldId id="263" r:id="rId4"/>
    <p:sldId id="256" r:id="rId5"/>
    <p:sldId id="279" r:id="rId6"/>
    <p:sldId id="269" r:id="rId7"/>
    <p:sldId id="289" r:id="rId8"/>
    <p:sldId id="288" r:id="rId9"/>
    <p:sldId id="280" r:id="rId10"/>
    <p:sldId id="300" r:id="rId11"/>
    <p:sldId id="270" r:id="rId12"/>
    <p:sldId id="281" r:id="rId13"/>
    <p:sldId id="290" r:id="rId14"/>
    <p:sldId id="291" r:id="rId15"/>
    <p:sldId id="292" r:id="rId16"/>
    <p:sldId id="274" r:id="rId17"/>
    <p:sldId id="282" r:id="rId18"/>
    <p:sldId id="294" r:id="rId19"/>
    <p:sldId id="273" r:id="rId20"/>
    <p:sldId id="301" r:id="rId21"/>
    <p:sldId id="295" r:id="rId22"/>
    <p:sldId id="272" r:id="rId23"/>
    <p:sldId id="284" r:id="rId24"/>
    <p:sldId id="297" r:id="rId25"/>
    <p:sldId id="298" r:id="rId26"/>
    <p:sldId id="296" r:id="rId27"/>
    <p:sldId id="299" r:id="rId28"/>
    <p:sldId id="271" r:id="rId29"/>
    <p:sldId id="285" r:id="rId30"/>
    <p:sldId id="277" r:id="rId31"/>
    <p:sldId id="286" r:id="rId32"/>
    <p:sldId id="276" r:id="rId33"/>
    <p:sldId id="287" r:id="rId34"/>
    <p:sldId id="25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20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E9BE3C-C852-42FA-871B-0172A35B1F84}" v="81" dt="2024-06-10T03:51:40.2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y Hai Long 20224424" userId="14c95384-7d0d-469c-aef3-501f5a6f142e" providerId="ADAL" clId="{A6E9BE3C-C852-42FA-871B-0172A35B1F84}"/>
    <pc:docChg chg="undo custSel addSld delSld modSld">
      <pc:chgData name="Nguyen Duy Hai Long 20224424" userId="14c95384-7d0d-469c-aef3-501f5a6f142e" providerId="ADAL" clId="{A6E9BE3C-C852-42FA-871B-0172A35B1F84}" dt="2024-06-10T03:51:47.788" v="13730" actId="1076"/>
      <pc:docMkLst>
        <pc:docMk/>
      </pc:docMkLst>
      <pc:sldChg chg="del">
        <pc:chgData name="Nguyen Duy Hai Long 20224424" userId="14c95384-7d0d-469c-aef3-501f5a6f142e" providerId="ADAL" clId="{A6E9BE3C-C852-42FA-871B-0172A35B1F84}" dt="2024-06-03T06:36:24.260" v="15" actId="47"/>
        <pc:sldMkLst>
          <pc:docMk/>
          <pc:sldMk cId="3505952789" sldId="258"/>
        </pc:sldMkLst>
      </pc:sldChg>
      <pc:sldChg chg="add del">
        <pc:chgData name="Nguyen Duy Hai Long 20224424" userId="14c95384-7d0d-469c-aef3-501f5a6f142e" providerId="ADAL" clId="{A6E9BE3C-C852-42FA-871B-0172A35B1F84}" dt="2024-06-03T06:36:34.905" v="23" actId="47"/>
        <pc:sldMkLst>
          <pc:docMk/>
          <pc:sldMk cId="2066355306" sldId="259"/>
        </pc:sldMkLst>
      </pc:sldChg>
      <pc:sldChg chg="del">
        <pc:chgData name="Nguyen Duy Hai Long 20224424" userId="14c95384-7d0d-469c-aef3-501f5a6f142e" providerId="ADAL" clId="{A6E9BE3C-C852-42FA-871B-0172A35B1F84}" dt="2024-06-03T06:36:38.955" v="24" actId="47"/>
        <pc:sldMkLst>
          <pc:docMk/>
          <pc:sldMk cId="221433772" sldId="260"/>
        </pc:sldMkLst>
      </pc:sldChg>
      <pc:sldChg chg="del">
        <pc:chgData name="Nguyen Duy Hai Long 20224424" userId="14c95384-7d0d-469c-aef3-501f5a6f142e" providerId="ADAL" clId="{A6E9BE3C-C852-42FA-871B-0172A35B1F84}" dt="2024-06-03T06:36:24.815" v="16" actId="47"/>
        <pc:sldMkLst>
          <pc:docMk/>
          <pc:sldMk cId="64084651" sldId="261"/>
        </pc:sldMkLst>
      </pc:sldChg>
      <pc:sldChg chg="del">
        <pc:chgData name="Nguyen Duy Hai Long 20224424" userId="14c95384-7d0d-469c-aef3-501f5a6f142e" providerId="ADAL" clId="{A6E9BE3C-C852-42FA-871B-0172A35B1F84}" dt="2024-06-03T06:36:23.248" v="14" actId="47"/>
        <pc:sldMkLst>
          <pc:docMk/>
          <pc:sldMk cId="2790627162" sldId="262"/>
        </pc:sldMkLst>
      </pc:sldChg>
      <pc:sldChg chg="del">
        <pc:chgData name="Nguyen Duy Hai Long 20224424" userId="14c95384-7d0d-469c-aef3-501f5a6f142e" providerId="ADAL" clId="{A6E9BE3C-C852-42FA-871B-0172A35B1F84}" dt="2024-06-03T06:36:27.298" v="18" actId="47"/>
        <pc:sldMkLst>
          <pc:docMk/>
          <pc:sldMk cId="2287700220" sldId="264"/>
        </pc:sldMkLst>
      </pc:sldChg>
      <pc:sldChg chg="del">
        <pc:chgData name="Nguyen Duy Hai Long 20224424" userId="14c95384-7d0d-469c-aef3-501f5a6f142e" providerId="ADAL" clId="{A6E9BE3C-C852-42FA-871B-0172A35B1F84}" dt="2024-06-03T06:36:27.967" v="19" actId="47"/>
        <pc:sldMkLst>
          <pc:docMk/>
          <pc:sldMk cId="3092516354" sldId="265"/>
        </pc:sldMkLst>
      </pc:sldChg>
      <pc:sldChg chg="del">
        <pc:chgData name="Nguyen Duy Hai Long 20224424" userId="14c95384-7d0d-469c-aef3-501f5a6f142e" providerId="ADAL" clId="{A6E9BE3C-C852-42FA-871B-0172A35B1F84}" dt="2024-06-03T06:36:28.692" v="20" actId="47"/>
        <pc:sldMkLst>
          <pc:docMk/>
          <pc:sldMk cId="428433212" sldId="266"/>
        </pc:sldMkLst>
      </pc:sldChg>
      <pc:sldChg chg="del">
        <pc:chgData name="Nguyen Duy Hai Long 20224424" userId="14c95384-7d0d-469c-aef3-501f5a6f142e" providerId="ADAL" clId="{A6E9BE3C-C852-42FA-871B-0172A35B1F84}" dt="2024-06-03T06:36:29.426" v="21" actId="47"/>
        <pc:sldMkLst>
          <pc:docMk/>
          <pc:sldMk cId="3001568464" sldId="267"/>
        </pc:sldMkLst>
      </pc:sldChg>
      <pc:sldChg chg="del">
        <pc:chgData name="Nguyen Duy Hai Long 20224424" userId="14c95384-7d0d-469c-aef3-501f5a6f142e" providerId="ADAL" clId="{A6E9BE3C-C852-42FA-871B-0172A35B1F84}" dt="2024-06-03T06:36:26.327" v="17" actId="47"/>
        <pc:sldMkLst>
          <pc:docMk/>
          <pc:sldMk cId="3594598399" sldId="268"/>
        </pc:sldMkLst>
      </pc:sldChg>
      <pc:sldChg chg="addSp delSp modSp mod">
        <pc:chgData name="Nguyen Duy Hai Long 20224424" userId="14c95384-7d0d-469c-aef3-501f5a6f142e" providerId="ADAL" clId="{A6E9BE3C-C852-42FA-871B-0172A35B1F84}" dt="2024-06-08T01:23:08.739" v="3586" actId="1076"/>
        <pc:sldMkLst>
          <pc:docMk/>
          <pc:sldMk cId="783796387" sldId="280"/>
        </pc:sldMkLst>
        <pc:spChg chg="mod">
          <ac:chgData name="Nguyen Duy Hai Long 20224424" userId="14c95384-7d0d-469c-aef3-501f5a6f142e" providerId="ADAL" clId="{A6E9BE3C-C852-42FA-871B-0172A35B1F84}" dt="2024-06-08T00:53:03.188" v="803" actId="14100"/>
          <ac:spMkLst>
            <pc:docMk/>
            <pc:sldMk cId="783796387" sldId="280"/>
            <ac:spMk id="3" creationId="{734CFAC5-863F-C743-EE8D-B9564CC43E47}"/>
          </ac:spMkLst>
        </pc:spChg>
        <pc:graphicFrameChg chg="add mod modGraphic">
          <ac:chgData name="Nguyen Duy Hai Long 20224424" userId="14c95384-7d0d-469c-aef3-501f5a6f142e" providerId="ADAL" clId="{A6E9BE3C-C852-42FA-871B-0172A35B1F84}" dt="2024-06-08T01:17:11.982" v="3554" actId="572"/>
          <ac:graphicFrameMkLst>
            <pc:docMk/>
            <pc:sldMk cId="783796387" sldId="280"/>
            <ac:graphicFrameMk id="5" creationId="{CC6265F9-7CA8-1F51-730B-08174D8884A1}"/>
          </ac:graphicFrameMkLst>
        </pc:graphicFrameChg>
        <pc:graphicFrameChg chg="add mod">
          <ac:chgData name="Nguyen Duy Hai Long 20224424" userId="14c95384-7d0d-469c-aef3-501f5a6f142e" providerId="ADAL" clId="{A6E9BE3C-C852-42FA-871B-0172A35B1F84}" dt="2024-06-08T01:16:06.993" v="3547"/>
          <ac:graphicFrameMkLst>
            <pc:docMk/>
            <pc:sldMk cId="783796387" sldId="280"/>
            <ac:graphicFrameMk id="6" creationId="{A8629678-7200-2A75-F366-BEC3E6C0B299}"/>
          </ac:graphicFrameMkLst>
        </pc:graphicFrameChg>
        <pc:picChg chg="add del mod">
          <ac:chgData name="Nguyen Duy Hai Long 20224424" userId="14c95384-7d0d-469c-aef3-501f5a6f142e" providerId="ADAL" clId="{A6E9BE3C-C852-42FA-871B-0172A35B1F84}" dt="2024-06-08T01:20:56.537" v="3559" actId="21"/>
          <ac:picMkLst>
            <pc:docMk/>
            <pc:sldMk cId="783796387" sldId="280"/>
            <ac:picMk id="7" creationId="{7A8F3699-AEF8-C997-A42B-9EBAE6F35C86}"/>
          </ac:picMkLst>
        </pc:picChg>
        <pc:picChg chg="add mod">
          <ac:chgData name="Nguyen Duy Hai Long 20224424" userId="14c95384-7d0d-469c-aef3-501f5a6f142e" providerId="ADAL" clId="{A6E9BE3C-C852-42FA-871B-0172A35B1F84}" dt="2024-06-08T01:23:08.739" v="3586" actId="1076"/>
          <ac:picMkLst>
            <pc:docMk/>
            <pc:sldMk cId="783796387" sldId="280"/>
            <ac:picMk id="8" creationId="{10F171C0-82A2-DD7A-9C18-3F7836EC6DFC}"/>
          </ac:picMkLst>
        </pc:picChg>
        <pc:picChg chg="add mod">
          <ac:chgData name="Nguyen Duy Hai Long 20224424" userId="14c95384-7d0d-469c-aef3-501f5a6f142e" providerId="ADAL" clId="{A6E9BE3C-C852-42FA-871B-0172A35B1F84}" dt="2024-06-08T01:23:00.887" v="3585" actId="1076"/>
          <ac:picMkLst>
            <pc:docMk/>
            <pc:sldMk cId="783796387" sldId="280"/>
            <ac:picMk id="9" creationId="{B9A3364A-1FD4-7010-8D2D-605406E6ECAB}"/>
          </ac:picMkLst>
        </pc:picChg>
      </pc:sldChg>
      <pc:sldChg chg="addSp delSp modSp mod">
        <pc:chgData name="Nguyen Duy Hai Long 20224424" userId="14c95384-7d0d-469c-aef3-501f5a6f142e" providerId="ADAL" clId="{A6E9BE3C-C852-42FA-871B-0172A35B1F84}" dt="2024-06-10T02:02:04.493" v="5675" actId="255"/>
        <pc:sldMkLst>
          <pc:docMk/>
          <pc:sldMk cId="2032620482" sldId="281"/>
        </pc:sldMkLst>
        <pc:spChg chg="mod">
          <ac:chgData name="Nguyen Duy Hai Long 20224424" userId="14c95384-7d0d-469c-aef3-501f5a6f142e" providerId="ADAL" clId="{A6E9BE3C-C852-42FA-871B-0172A35B1F84}" dt="2024-06-10T01:52:17.422" v="4803" actId="5793"/>
          <ac:spMkLst>
            <pc:docMk/>
            <pc:sldMk cId="2032620482" sldId="281"/>
            <ac:spMk id="3" creationId="{734CFAC5-863F-C743-EE8D-B9564CC43E47}"/>
          </ac:spMkLst>
        </pc:spChg>
        <pc:graphicFrameChg chg="add del mod modGraphic">
          <ac:chgData name="Nguyen Duy Hai Long 20224424" userId="14c95384-7d0d-469c-aef3-501f5a6f142e" providerId="ADAL" clId="{A6E9BE3C-C852-42FA-871B-0172A35B1F84}" dt="2024-06-10T01:44:33.455" v="4283" actId="3680"/>
          <ac:graphicFrameMkLst>
            <pc:docMk/>
            <pc:sldMk cId="2032620482" sldId="281"/>
            <ac:graphicFrameMk id="5" creationId="{568041F1-5C98-9F71-4682-5622D2A6EAAB}"/>
          </ac:graphicFrameMkLst>
        </pc:graphicFrameChg>
        <pc:graphicFrameChg chg="add mod modGraphic">
          <ac:chgData name="Nguyen Duy Hai Long 20224424" userId="14c95384-7d0d-469c-aef3-501f5a6f142e" providerId="ADAL" clId="{A6E9BE3C-C852-42FA-871B-0172A35B1F84}" dt="2024-06-10T02:02:04.493" v="5675" actId="255"/>
          <ac:graphicFrameMkLst>
            <pc:docMk/>
            <pc:sldMk cId="2032620482" sldId="281"/>
            <ac:graphicFrameMk id="6" creationId="{97F685F3-CF75-30EB-B7C5-5FBC4424687A}"/>
          </ac:graphicFrameMkLst>
        </pc:graphicFrameChg>
      </pc:sldChg>
      <pc:sldChg chg="modSp mod">
        <pc:chgData name="Nguyen Duy Hai Long 20224424" userId="14c95384-7d0d-469c-aef3-501f5a6f142e" providerId="ADAL" clId="{A6E9BE3C-C852-42FA-871B-0172A35B1F84}" dt="2024-06-10T02:43:57.464" v="8062" actId="14100"/>
        <pc:sldMkLst>
          <pc:docMk/>
          <pc:sldMk cId="3803930644" sldId="282"/>
        </pc:sldMkLst>
        <pc:spChg chg="mod">
          <ac:chgData name="Nguyen Duy Hai Long 20224424" userId="14c95384-7d0d-469c-aef3-501f5a6f142e" providerId="ADAL" clId="{A6E9BE3C-C852-42FA-871B-0172A35B1F84}" dt="2024-06-10T02:43:57.464" v="8062" actId="14100"/>
          <ac:spMkLst>
            <pc:docMk/>
            <pc:sldMk cId="3803930644" sldId="282"/>
            <ac:spMk id="3" creationId="{734CFAC5-863F-C743-EE8D-B9564CC43E47}"/>
          </ac:spMkLst>
        </pc:spChg>
      </pc:sldChg>
      <pc:sldChg chg="addSp delSp modSp mod">
        <pc:chgData name="Nguyen Duy Hai Long 20224424" userId="14c95384-7d0d-469c-aef3-501f5a6f142e" providerId="ADAL" clId="{A6E9BE3C-C852-42FA-871B-0172A35B1F84}" dt="2024-06-10T02:57:36.686" v="9725" actId="20577"/>
        <pc:sldMkLst>
          <pc:docMk/>
          <pc:sldMk cId="614362884" sldId="283"/>
        </pc:sldMkLst>
        <pc:spChg chg="del mod">
          <ac:chgData name="Nguyen Duy Hai Long 20224424" userId="14c95384-7d0d-469c-aef3-501f5a6f142e" providerId="ADAL" clId="{A6E9BE3C-C852-42FA-871B-0172A35B1F84}" dt="2024-06-10T02:53:02.866" v="9451" actId="478"/>
          <ac:spMkLst>
            <pc:docMk/>
            <pc:sldMk cId="614362884" sldId="283"/>
            <ac:spMk id="3" creationId="{734CFAC5-863F-C743-EE8D-B9564CC43E47}"/>
          </ac:spMkLst>
        </pc:spChg>
        <pc:graphicFrameChg chg="add del mod modGraphic">
          <ac:chgData name="Nguyen Duy Hai Long 20224424" userId="14c95384-7d0d-469c-aef3-501f5a6f142e" providerId="ADAL" clId="{A6E9BE3C-C852-42FA-871B-0172A35B1F84}" dt="2024-06-10T02:57:36.686" v="9725" actId="20577"/>
          <ac:graphicFrameMkLst>
            <pc:docMk/>
            <pc:sldMk cId="614362884" sldId="283"/>
            <ac:graphicFrameMk id="5" creationId="{34C33659-EA07-4F4F-327E-18C92EB178B3}"/>
          </ac:graphicFrameMkLst>
        </pc:graphicFrameChg>
      </pc:sldChg>
      <pc:sldChg chg="addSp delSp modSp mod">
        <pc:chgData name="Nguyen Duy Hai Long 20224424" userId="14c95384-7d0d-469c-aef3-501f5a6f142e" providerId="ADAL" clId="{A6E9BE3C-C852-42FA-871B-0172A35B1F84}" dt="2024-06-10T03:07:43.800" v="10276" actId="5793"/>
        <pc:sldMkLst>
          <pc:docMk/>
          <pc:sldMk cId="1569744447" sldId="284"/>
        </pc:sldMkLst>
        <pc:spChg chg="del">
          <ac:chgData name="Nguyen Duy Hai Long 20224424" userId="14c95384-7d0d-469c-aef3-501f5a6f142e" providerId="ADAL" clId="{A6E9BE3C-C852-42FA-871B-0172A35B1F84}" dt="2024-06-10T03:04:38.890" v="9742" actId="478"/>
          <ac:spMkLst>
            <pc:docMk/>
            <pc:sldMk cId="1569744447" sldId="284"/>
            <ac:spMk id="3" creationId="{734CFAC5-863F-C743-EE8D-B9564CC43E47}"/>
          </ac:spMkLst>
        </pc:spChg>
        <pc:spChg chg="add del mod">
          <ac:chgData name="Nguyen Duy Hai Long 20224424" userId="14c95384-7d0d-469c-aef3-501f5a6f142e" providerId="ADAL" clId="{A6E9BE3C-C852-42FA-871B-0172A35B1F84}" dt="2024-06-10T03:04:42.122" v="9743" actId="478"/>
          <ac:spMkLst>
            <pc:docMk/>
            <pc:sldMk cId="1569744447" sldId="284"/>
            <ac:spMk id="6" creationId="{D6AD1F28-ACC6-32D8-CA43-9DB12DA9E98B}"/>
          </ac:spMkLst>
        </pc:spChg>
        <pc:graphicFrameChg chg="add mod modGraphic">
          <ac:chgData name="Nguyen Duy Hai Long 20224424" userId="14c95384-7d0d-469c-aef3-501f5a6f142e" providerId="ADAL" clId="{A6E9BE3C-C852-42FA-871B-0172A35B1F84}" dt="2024-06-10T03:07:43.800" v="10276" actId="5793"/>
          <ac:graphicFrameMkLst>
            <pc:docMk/>
            <pc:sldMk cId="1569744447" sldId="284"/>
            <ac:graphicFrameMk id="7" creationId="{E687E85B-210F-FEE2-A802-25A96E5ACC60}"/>
          </ac:graphicFrameMkLst>
        </pc:graphicFrameChg>
      </pc:sldChg>
      <pc:sldChg chg="modSp mod">
        <pc:chgData name="Nguyen Duy Hai Long 20224424" userId="14c95384-7d0d-469c-aef3-501f5a6f142e" providerId="ADAL" clId="{A6E9BE3C-C852-42FA-871B-0172A35B1F84}" dt="2024-06-10T03:45:00.660" v="12738" actId="20577"/>
        <pc:sldMkLst>
          <pc:docMk/>
          <pc:sldMk cId="939939141" sldId="285"/>
        </pc:sldMkLst>
        <pc:spChg chg="mod">
          <ac:chgData name="Nguyen Duy Hai Long 20224424" userId="14c95384-7d0d-469c-aef3-501f5a6f142e" providerId="ADAL" clId="{A6E9BE3C-C852-42FA-871B-0172A35B1F84}" dt="2024-06-10T03:45:00.660" v="12738" actId="20577"/>
          <ac:spMkLst>
            <pc:docMk/>
            <pc:sldMk cId="939939141" sldId="285"/>
            <ac:spMk id="3" creationId="{734CFAC5-863F-C743-EE8D-B9564CC43E47}"/>
          </ac:spMkLst>
        </pc:spChg>
      </pc:sldChg>
      <pc:sldChg chg="addSp modSp mod">
        <pc:chgData name="Nguyen Duy Hai Long 20224424" userId="14c95384-7d0d-469c-aef3-501f5a6f142e" providerId="ADAL" clId="{A6E9BE3C-C852-42FA-871B-0172A35B1F84}" dt="2024-06-10T03:36:02.117" v="11612" actId="1076"/>
        <pc:sldMkLst>
          <pc:docMk/>
          <pc:sldMk cId="3033282652" sldId="286"/>
        </pc:sldMkLst>
        <pc:picChg chg="add mod">
          <ac:chgData name="Nguyen Duy Hai Long 20224424" userId="14c95384-7d0d-469c-aef3-501f5a6f142e" providerId="ADAL" clId="{A6E9BE3C-C852-42FA-871B-0172A35B1F84}" dt="2024-06-10T03:36:00.213" v="11611" actId="1076"/>
          <ac:picMkLst>
            <pc:docMk/>
            <pc:sldMk cId="3033282652" sldId="286"/>
            <ac:picMk id="6" creationId="{D617D71F-D99C-7BD9-EB61-ED93CA73FDF9}"/>
          </ac:picMkLst>
        </pc:picChg>
        <pc:picChg chg="add mod">
          <ac:chgData name="Nguyen Duy Hai Long 20224424" userId="14c95384-7d0d-469c-aef3-501f5a6f142e" providerId="ADAL" clId="{A6E9BE3C-C852-42FA-871B-0172A35B1F84}" dt="2024-06-10T03:36:02.117" v="11612" actId="1076"/>
          <ac:picMkLst>
            <pc:docMk/>
            <pc:sldMk cId="3033282652" sldId="286"/>
            <ac:picMk id="8" creationId="{E0C9943A-B125-E6D2-4371-03C1ABA8C69C}"/>
          </ac:picMkLst>
        </pc:picChg>
        <pc:picChg chg="add mod">
          <ac:chgData name="Nguyen Duy Hai Long 20224424" userId="14c95384-7d0d-469c-aef3-501f5a6f142e" providerId="ADAL" clId="{A6E9BE3C-C852-42FA-871B-0172A35B1F84}" dt="2024-06-10T03:35:54.214" v="11609" actId="1076"/>
          <ac:picMkLst>
            <pc:docMk/>
            <pc:sldMk cId="3033282652" sldId="286"/>
            <ac:picMk id="10" creationId="{0AA64C4D-900C-8C95-173D-1D71DE7575B2}"/>
          </ac:picMkLst>
        </pc:picChg>
      </pc:sldChg>
      <pc:sldChg chg="addSp modSp mod">
        <pc:chgData name="Nguyen Duy Hai Long 20224424" userId="14c95384-7d0d-469c-aef3-501f5a6f142e" providerId="ADAL" clId="{A6E9BE3C-C852-42FA-871B-0172A35B1F84}" dt="2024-06-10T03:51:47.788" v="13730" actId="1076"/>
        <pc:sldMkLst>
          <pc:docMk/>
          <pc:sldMk cId="3760082118" sldId="287"/>
        </pc:sldMkLst>
        <pc:spChg chg="mod">
          <ac:chgData name="Nguyen Duy Hai Long 20224424" userId="14c95384-7d0d-469c-aef3-501f5a6f142e" providerId="ADAL" clId="{A6E9BE3C-C852-42FA-871B-0172A35B1F84}" dt="2024-06-10T03:51:28.040" v="13726" actId="1036"/>
          <ac:spMkLst>
            <pc:docMk/>
            <pc:sldMk cId="3760082118" sldId="287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10T03:51:47.788" v="13730" actId="1076"/>
          <ac:picMkLst>
            <pc:docMk/>
            <pc:sldMk cId="3760082118" sldId="287"/>
            <ac:picMk id="5" creationId="{CE23B73A-24BC-DED5-D074-C5A1B196C8EC}"/>
          </ac:picMkLst>
        </pc:picChg>
      </pc:sldChg>
      <pc:sldChg chg="addSp modSp mod">
        <pc:chgData name="Nguyen Duy Hai Long 20224424" userId="14c95384-7d0d-469c-aef3-501f5a6f142e" providerId="ADAL" clId="{A6E9BE3C-C852-42FA-871B-0172A35B1F84}" dt="2024-06-08T01:35:05.881" v="4234" actId="14100"/>
        <pc:sldMkLst>
          <pc:docMk/>
          <pc:sldMk cId="935546142" sldId="288"/>
        </pc:sldMkLst>
        <pc:spChg chg="mod">
          <ac:chgData name="Nguyen Duy Hai Long 20224424" userId="14c95384-7d0d-469c-aef3-501f5a6f142e" providerId="ADAL" clId="{A6E9BE3C-C852-42FA-871B-0172A35B1F84}" dt="2024-06-08T01:35:05.881" v="4234" actId="14100"/>
          <ac:spMkLst>
            <pc:docMk/>
            <pc:sldMk cId="935546142" sldId="288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08T01:27:20.010" v="3607" actId="1036"/>
          <ac:picMkLst>
            <pc:docMk/>
            <pc:sldMk cId="935546142" sldId="288"/>
            <ac:picMk id="6" creationId="{5CF8EC69-DB3A-E7D4-5B3D-A202C67A3270}"/>
          </ac:picMkLst>
        </pc:picChg>
        <pc:picChg chg="add mod">
          <ac:chgData name="Nguyen Duy Hai Long 20224424" userId="14c95384-7d0d-469c-aef3-501f5a6f142e" providerId="ADAL" clId="{A6E9BE3C-C852-42FA-871B-0172A35B1F84}" dt="2024-06-08T01:27:28.096" v="3638" actId="1036"/>
          <ac:picMkLst>
            <pc:docMk/>
            <pc:sldMk cId="935546142" sldId="288"/>
            <ac:picMk id="8" creationId="{492929F1-D981-6FF8-06CA-2261EF433BBC}"/>
          </ac:picMkLst>
        </pc:picChg>
      </pc:sldChg>
      <pc:sldChg chg="addSp delSp modSp mod">
        <pc:chgData name="Nguyen Duy Hai Long 20224424" userId="14c95384-7d0d-469c-aef3-501f5a6f142e" providerId="ADAL" clId="{A6E9BE3C-C852-42FA-871B-0172A35B1F84}" dt="2024-06-08T00:51:31.718" v="717" actId="123"/>
        <pc:sldMkLst>
          <pc:docMk/>
          <pc:sldMk cId="934505600" sldId="289"/>
        </pc:sldMkLst>
        <pc:spChg chg="mod">
          <ac:chgData name="Nguyen Duy Hai Long 20224424" userId="14c95384-7d0d-469c-aef3-501f5a6f142e" providerId="ADAL" clId="{A6E9BE3C-C852-42FA-871B-0172A35B1F84}" dt="2024-06-08T00:51:31.718" v="717" actId="123"/>
          <ac:spMkLst>
            <pc:docMk/>
            <pc:sldMk cId="934505600" sldId="289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08T00:50:52.488" v="714" actId="1076"/>
          <ac:picMkLst>
            <pc:docMk/>
            <pc:sldMk cId="934505600" sldId="289"/>
            <ac:picMk id="6" creationId="{7053B7F3-DCBA-E3A8-4BB4-14BC4CD5063F}"/>
          </ac:picMkLst>
        </pc:picChg>
        <pc:picChg chg="add del mod">
          <ac:chgData name="Nguyen Duy Hai Long 20224424" userId="14c95384-7d0d-469c-aef3-501f5a6f142e" providerId="ADAL" clId="{A6E9BE3C-C852-42FA-871B-0172A35B1F84}" dt="2024-06-08T00:49:04.988" v="704" actId="478"/>
          <ac:picMkLst>
            <pc:docMk/>
            <pc:sldMk cId="934505600" sldId="289"/>
            <ac:picMk id="8" creationId="{AF432CC0-A040-E7D8-B0E8-C412D808E478}"/>
          </ac:picMkLst>
        </pc:picChg>
        <pc:picChg chg="add mod">
          <ac:chgData name="Nguyen Duy Hai Long 20224424" userId="14c95384-7d0d-469c-aef3-501f5a6f142e" providerId="ADAL" clId="{A6E9BE3C-C852-42FA-871B-0172A35B1F84}" dt="2024-06-08T00:51:12.327" v="716" actId="14100"/>
          <ac:picMkLst>
            <pc:docMk/>
            <pc:sldMk cId="934505600" sldId="289"/>
            <ac:picMk id="10" creationId="{B1236421-D0CC-83CA-4E65-C74ACECB0F19}"/>
          </ac:picMkLst>
        </pc:picChg>
      </pc:sldChg>
      <pc:sldChg chg="addSp delSp modSp mod">
        <pc:chgData name="Nguyen Duy Hai Long 20224424" userId="14c95384-7d0d-469c-aef3-501f5a6f142e" providerId="ADAL" clId="{A6E9BE3C-C852-42FA-871B-0172A35B1F84}" dt="2024-06-10T02:19:09.787" v="6867" actId="20577"/>
        <pc:sldMkLst>
          <pc:docMk/>
          <pc:sldMk cId="247110336" sldId="290"/>
        </pc:sldMkLst>
        <pc:graphicFrameChg chg="add del mod modGraphic">
          <ac:chgData name="Nguyen Duy Hai Long 20224424" userId="14c95384-7d0d-469c-aef3-501f5a6f142e" providerId="ADAL" clId="{A6E9BE3C-C852-42FA-871B-0172A35B1F84}" dt="2024-06-10T02:19:09.787" v="6867" actId="20577"/>
          <ac:graphicFrameMkLst>
            <pc:docMk/>
            <pc:sldMk cId="247110336" sldId="290"/>
            <ac:graphicFrameMk id="5" creationId="{39051795-8346-8955-33A3-15EB2711B192}"/>
          </ac:graphicFrameMkLst>
        </pc:graphicFrameChg>
      </pc:sldChg>
      <pc:sldChg chg="addSp modSp mod">
        <pc:chgData name="Nguyen Duy Hai Long 20224424" userId="14c95384-7d0d-469c-aef3-501f5a6f142e" providerId="ADAL" clId="{A6E9BE3C-C852-42FA-871B-0172A35B1F84}" dt="2024-06-10T02:25:10.937" v="6909" actId="1076"/>
        <pc:sldMkLst>
          <pc:docMk/>
          <pc:sldMk cId="3482586872" sldId="291"/>
        </pc:sldMkLst>
        <pc:spChg chg="mod">
          <ac:chgData name="Nguyen Duy Hai Long 20224424" userId="14c95384-7d0d-469c-aef3-501f5a6f142e" providerId="ADAL" clId="{A6E9BE3C-C852-42FA-871B-0172A35B1F84}" dt="2024-06-10T02:24:16.949" v="6907" actId="14100"/>
          <ac:spMkLst>
            <pc:docMk/>
            <pc:sldMk cId="3482586872" sldId="291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10T02:25:10.937" v="6909" actId="1076"/>
          <ac:picMkLst>
            <pc:docMk/>
            <pc:sldMk cId="3482586872" sldId="291"/>
            <ac:picMk id="5" creationId="{D83955C3-63F5-A94F-E039-C27D847F27C8}"/>
          </ac:picMkLst>
        </pc:picChg>
      </pc:sldChg>
      <pc:sldChg chg="addSp modSp mod">
        <pc:chgData name="Nguyen Duy Hai Long 20224424" userId="14c95384-7d0d-469c-aef3-501f5a6f142e" providerId="ADAL" clId="{A6E9BE3C-C852-42FA-871B-0172A35B1F84}" dt="2024-06-10T02:27:21.298" v="6970" actId="1076"/>
        <pc:sldMkLst>
          <pc:docMk/>
          <pc:sldMk cId="2644288663" sldId="292"/>
        </pc:sldMkLst>
        <pc:spChg chg="mod">
          <ac:chgData name="Nguyen Duy Hai Long 20224424" userId="14c95384-7d0d-469c-aef3-501f5a6f142e" providerId="ADAL" clId="{A6E9BE3C-C852-42FA-871B-0172A35B1F84}" dt="2024-06-10T02:26:33.635" v="6963" actId="2710"/>
          <ac:spMkLst>
            <pc:docMk/>
            <pc:sldMk cId="2644288663" sldId="292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10T02:27:21.298" v="6970" actId="1076"/>
          <ac:picMkLst>
            <pc:docMk/>
            <pc:sldMk cId="2644288663" sldId="292"/>
            <ac:picMk id="5" creationId="{0BCEB9F7-740A-C4B5-4DDB-13C61C0A0CA4}"/>
          </ac:picMkLst>
        </pc:picChg>
      </pc:sldChg>
      <pc:sldChg chg="modSp del mod">
        <pc:chgData name="Nguyen Duy Hai Long 20224424" userId="14c95384-7d0d-469c-aef3-501f5a6f142e" providerId="ADAL" clId="{A6E9BE3C-C852-42FA-871B-0172A35B1F84}" dt="2024-06-10T02:59:48.994" v="9732" actId="47"/>
        <pc:sldMkLst>
          <pc:docMk/>
          <pc:sldMk cId="2234618563" sldId="293"/>
        </pc:sldMkLst>
        <pc:spChg chg="mod">
          <ac:chgData name="Nguyen Duy Hai Long 20224424" userId="14c95384-7d0d-469c-aef3-501f5a6f142e" providerId="ADAL" clId="{A6E9BE3C-C852-42FA-871B-0172A35B1F84}" dt="2024-06-01T16:12:58.139" v="9" actId="20577"/>
          <ac:spMkLst>
            <pc:docMk/>
            <pc:sldMk cId="2234618563" sldId="293"/>
            <ac:spMk id="3" creationId="{734CFAC5-863F-C743-EE8D-B9564CC43E47}"/>
          </ac:spMkLst>
        </pc:spChg>
      </pc:sldChg>
      <pc:sldChg chg="modSp mod">
        <pc:chgData name="Nguyen Duy Hai Long 20224424" userId="14c95384-7d0d-469c-aef3-501f5a6f142e" providerId="ADAL" clId="{A6E9BE3C-C852-42FA-871B-0172A35B1F84}" dt="2024-06-10T02:52:40.631" v="9446" actId="14100"/>
        <pc:sldMkLst>
          <pc:docMk/>
          <pc:sldMk cId="51589073" sldId="294"/>
        </pc:sldMkLst>
        <pc:spChg chg="mod">
          <ac:chgData name="Nguyen Duy Hai Long 20224424" userId="14c95384-7d0d-469c-aef3-501f5a6f142e" providerId="ADAL" clId="{A6E9BE3C-C852-42FA-871B-0172A35B1F84}" dt="2024-06-10T02:52:40.631" v="9446" actId="14100"/>
          <ac:spMkLst>
            <pc:docMk/>
            <pc:sldMk cId="51589073" sldId="294"/>
            <ac:spMk id="3" creationId="{734CFAC5-863F-C743-EE8D-B9564CC43E47}"/>
          </ac:spMkLst>
        </pc:spChg>
      </pc:sldChg>
      <pc:sldChg chg="addSp delSp modSp mod">
        <pc:chgData name="Nguyen Duy Hai Long 20224424" userId="14c95384-7d0d-469c-aef3-501f5a6f142e" providerId="ADAL" clId="{A6E9BE3C-C852-42FA-871B-0172A35B1F84}" dt="2024-06-10T02:59:10.622" v="9731" actId="14100"/>
        <pc:sldMkLst>
          <pc:docMk/>
          <pc:sldMk cId="1754083936" sldId="295"/>
        </pc:sldMkLst>
        <pc:spChg chg="del mod">
          <ac:chgData name="Nguyen Duy Hai Long 20224424" userId="14c95384-7d0d-469c-aef3-501f5a6f142e" providerId="ADAL" clId="{A6E9BE3C-C852-42FA-871B-0172A35B1F84}" dt="2024-06-10T02:58:00.166" v="9727" actId="478"/>
          <ac:spMkLst>
            <pc:docMk/>
            <pc:sldMk cId="1754083936" sldId="295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10T02:59:10.622" v="9731" actId="14100"/>
          <ac:picMkLst>
            <pc:docMk/>
            <pc:sldMk cId="1754083936" sldId="295"/>
            <ac:picMk id="5" creationId="{87A1FC1A-7A76-11FE-AD39-3923D44D717C}"/>
          </ac:picMkLst>
        </pc:picChg>
      </pc:sldChg>
      <pc:sldChg chg="addSp delSp modSp mod">
        <pc:chgData name="Nguyen Duy Hai Long 20224424" userId="14c95384-7d0d-469c-aef3-501f5a6f142e" providerId="ADAL" clId="{A6E9BE3C-C852-42FA-871B-0172A35B1F84}" dt="2024-06-10T03:02:11.469" v="9741" actId="14100"/>
        <pc:sldMkLst>
          <pc:docMk/>
          <pc:sldMk cId="2418124463" sldId="296"/>
        </pc:sldMkLst>
        <pc:spChg chg="del mod">
          <ac:chgData name="Nguyen Duy Hai Long 20224424" userId="14c95384-7d0d-469c-aef3-501f5a6f142e" providerId="ADAL" clId="{A6E9BE3C-C852-42FA-871B-0172A35B1F84}" dt="2024-06-10T03:02:00.637" v="9738" actId="478"/>
          <ac:spMkLst>
            <pc:docMk/>
            <pc:sldMk cId="2418124463" sldId="296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10T03:02:11.469" v="9741" actId="14100"/>
          <ac:picMkLst>
            <pc:docMk/>
            <pc:sldMk cId="2418124463" sldId="296"/>
            <ac:picMk id="6" creationId="{83E9AFD9-CBFF-9E4B-3B1F-3E10DCBE7901}"/>
          </ac:picMkLst>
        </pc:picChg>
      </pc:sldChg>
      <pc:sldChg chg="addSp delSp modSp mod">
        <pc:chgData name="Nguyen Duy Hai Long 20224424" userId="14c95384-7d0d-469c-aef3-501f5a6f142e" providerId="ADAL" clId="{A6E9BE3C-C852-42FA-871B-0172A35B1F84}" dt="2024-06-10T03:16:01.224" v="10960" actId="20577"/>
        <pc:sldMkLst>
          <pc:docMk/>
          <pc:sldMk cId="129081046" sldId="297"/>
        </pc:sldMkLst>
        <pc:spChg chg="del">
          <ac:chgData name="Nguyen Duy Hai Long 20224424" userId="14c95384-7d0d-469c-aef3-501f5a6f142e" providerId="ADAL" clId="{A6E9BE3C-C852-42FA-871B-0172A35B1F84}" dt="2024-06-10T03:08:07.085" v="10277" actId="478"/>
          <ac:spMkLst>
            <pc:docMk/>
            <pc:sldMk cId="129081046" sldId="297"/>
            <ac:spMk id="3" creationId="{734CFAC5-863F-C743-EE8D-B9564CC43E47}"/>
          </ac:spMkLst>
        </pc:spChg>
        <pc:graphicFrameChg chg="add mod modGraphic">
          <ac:chgData name="Nguyen Duy Hai Long 20224424" userId="14c95384-7d0d-469c-aef3-501f5a6f142e" providerId="ADAL" clId="{A6E9BE3C-C852-42FA-871B-0172A35B1F84}" dt="2024-06-10T03:16:01.224" v="10960" actId="20577"/>
          <ac:graphicFrameMkLst>
            <pc:docMk/>
            <pc:sldMk cId="129081046" sldId="297"/>
            <ac:graphicFrameMk id="5" creationId="{0A6F862F-180A-5338-9E63-F61133D134C1}"/>
          </ac:graphicFrameMkLst>
        </pc:graphicFrameChg>
      </pc:sldChg>
      <pc:sldChg chg="addSp delSp modSp mod">
        <pc:chgData name="Nguyen Duy Hai Long 20224424" userId="14c95384-7d0d-469c-aef3-501f5a6f142e" providerId="ADAL" clId="{A6E9BE3C-C852-42FA-871B-0172A35B1F84}" dt="2024-06-10T03:20:20.100" v="11565" actId="20577"/>
        <pc:sldMkLst>
          <pc:docMk/>
          <pc:sldMk cId="2771454245" sldId="298"/>
        </pc:sldMkLst>
        <pc:spChg chg="del">
          <ac:chgData name="Nguyen Duy Hai Long 20224424" userId="14c95384-7d0d-469c-aef3-501f5a6f142e" providerId="ADAL" clId="{A6E9BE3C-C852-42FA-871B-0172A35B1F84}" dt="2024-06-10T03:16:14.334" v="10961" actId="478"/>
          <ac:spMkLst>
            <pc:docMk/>
            <pc:sldMk cId="2771454245" sldId="298"/>
            <ac:spMk id="3" creationId="{734CFAC5-863F-C743-EE8D-B9564CC43E47}"/>
          </ac:spMkLst>
        </pc:spChg>
        <pc:graphicFrameChg chg="add mod modGraphic">
          <ac:chgData name="Nguyen Duy Hai Long 20224424" userId="14c95384-7d0d-469c-aef3-501f5a6f142e" providerId="ADAL" clId="{A6E9BE3C-C852-42FA-871B-0172A35B1F84}" dt="2024-06-10T03:20:20.100" v="11565" actId="20577"/>
          <ac:graphicFrameMkLst>
            <pc:docMk/>
            <pc:sldMk cId="2771454245" sldId="298"/>
            <ac:graphicFrameMk id="5" creationId="{9A2E204B-32D3-48B9-5EDC-E42E371F7C66}"/>
          </ac:graphicFrameMkLst>
        </pc:graphicFrameChg>
      </pc:sldChg>
      <pc:sldChg chg="addSp modSp mod">
        <pc:chgData name="Nguyen Duy Hai Long 20224424" userId="14c95384-7d0d-469c-aef3-501f5a6f142e" providerId="ADAL" clId="{A6E9BE3C-C852-42FA-871B-0172A35B1F84}" dt="2024-06-10T03:37:16.282" v="11613" actId="1036"/>
        <pc:sldMkLst>
          <pc:docMk/>
          <pc:sldMk cId="247160764" sldId="299"/>
        </pc:sldMkLst>
        <pc:spChg chg="mod">
          <ac:chgData name="Nguyen Duy Hai Long 20224424" userId="14c95384-7d0d-469c-aef3-501f5a6f142e" providerId="ADAL" clId="{A6E9BE3C-C852-42FA-871B-0172A35B1F84}" dt="2024-06-10T03:23:19.566" v="11576" actId="14100"/>
          <ac:spMkLst>
            <pc:docMk/>
            <pc:sldMk cId="247160764" sldId="299"/>
            <ac:spMk id="3" creationId="{734CFAC5-863F-C743-EE8D-B9564CC43E47}"/>
          </ac:spMkLst>
        </pc:spChg>
        <pc:picChg chg="add mod">
          <ac:chgData name="Nguyen Duy Hai Long 20224424" userId="14c95384-7d0d-469c-aef3-501f5a6f142e" providerId="ADAL" clId="{A6E9BE3C-C852-42FA-871B-0172A35B1F84}" dt="2024-06-10T03:23:48.407" v="11583" actId="1076"/>
          <ac:picMkLst>
            <pc:docMk/>
            <pc:sldMk cId="247160764" sldId="299"/>
            <ac:picMk id="6" creationId="{E1275248-8660-6984-1C7F-6A1EAFA021C2}"/>
          </ac:picMkLst>
        </pc:picChg>
        <pc:picChg chg="add mod">
          <ac:chgData name="Nguyen Duy Hai Long 20224424" userId="14c95384-7d0d-469c-aef3-501f5a6f142e" providerId="ADAL" clId="{A6E9BE3C-C852-42FA-871B-0172A35B1F84}" dt="2024-06-10T03:37:16.282" v="11613" actId="1036"/>
          <ac:picMkLst>
            <pc:docMk/>
            <pc:sldMk cId="247160764" sldId="299"/>
            <ac:picMk id="8" creationId="{B86A7346-76C0-4F30-9FBB-B3249F7443BC}"/>
          </ac:picMkLst>
        </pc:picChg>
      </pc:sldChg>
      <pc:sldChg chg="addSp modSp add mod">
        <pc:chgData name="Nguyen Duy Hai Long 20224424" userId="14c95384-7d0d-469c-aef3-501f5a6f142e" providerId="ADAL" clId="{A6E9BE3C-C852-42FA-871B-0172A35B1F84}" dt="2024-06-08T01:21:25.365" v="3571" actId="14100"/>
        <pc:sldMkLst>
          <pc:docMk/>
          <pc:sldMk cId="140414912" sldId="300"/>
        </pc:sldMkLst>
        <pc:spChg chg="mod">
          <ac:chgData name="Nguyen Duy Hai Long 20224424" userId="14c95384-7d0d-469c-aef3-501f5a6f142e" providerId="ADAL" clId="{A6E9BE3C-C852-42FA-871B-0172A35B1F84}" dt="2024-06-08T00:59:27.665" v="993" actId="14100"/>
          <ac:spMkLst>
            <pc:docMk/>
            <pc:sldMk cId="140414912" sldId="300"/>
            <ac:spMk id="3" creationId="{734CFAC5-863F-C743-EE8D-B9564CC43E47}"/>
          </ac:spMkLst>
        </pc:spChg>
        <pc:graphicFrameChg chg="mod modGraphic">
          <ac:chgData name="Nguyen Duy Hai Long 20224424" userId="14c95384-7d0d-469c-aef3-501f5a6f142e" providerId="ADAL" clId="{A6E9BE3C-C852-42FA-871B-0172A35B1F84}" dt="2024-06-08T01:15:23.357" v="3544" actId="207"/>
          <ac:graphicFrameMkLst>
            <pc:docMk/>
            <pc:sldMk cId="140414912" sldId="300"/>
            <ac:graphicFrameMk id="5" creationId="{CC6265F9-7CA8-1F51-730B-08174D8884A1}"/>
          </ac:graphicFrameMkLst>
        </pc:graphicFrameChg>
        <pc:picChg chg="add mod">
          <ac:chgData name="Nguyen Duy Hai Long 20224424" userId="14c95384-7d0d-469c-aef3-501f5a6f142e" providerId="ADAL" clId="{A6E9BE3C-C852-42FA-871B-0172A35B1F84}" dt="2024-06-08T01:21:25.365" v="3571" actId="14100"/>
          <ac:picMkLst>
            <pc:docMk/>
            <pc:sldMk cId="140414912" sldId="300"/>
            <ac:picMk id="7" creationId="{7A8F3699-AEF8-C997-A42B-9EBAE6F35C86}"/>
          </ac:picMkLst>
        </pc:picChg>
      </pc:sldChg>
      <pc:sldChg chg="add del">
        <pc:chgData name="Nguyen Duy Hai Long 20224424" userId="14c95384-7d0d-469c-aef3-501f5a6f142e" providerId="ADAL" clId="{A6E9BE3C-C852-42FA-871B-0172A35B1F84}" dt="2024-06-08T01:07:12.494" v="2114"/>
        <pc:sldMkLst>
          <pc:docMk/>
          <pc:sldMk cId="1117881162" sldId="301"/>
        </pc:sldMkLst>
      </pc:sldChg>
      <pc:sldChg chg="del">
        <pc:chgData name="Nguyen Duy Hai Long 20224424" userId="14c95384-7d0d-469c-aef3-501f5a6f142e" providerId="ADAL" clId="{A6E9BE3C-C852-42FA-871B-0172A35B1F84}" dt="2024-06-10T01:51:12.461" v="4796" actId="47"/>
        <pc:sldMkLst>
          <pc:docMk/>
          <pc:sldMk cId="2992487169" sldId="3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6/10/2024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6/10/2024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6/10/2024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1629865"/>
            <a:ext cx="10321471" cy="17991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C02034"/>
                </a:solidFill>
              </a:rPr>
              <a:t>DỰ ÁN: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C02034"/>
                </a:solidFill>
              </a:rPr>
              <a:t>HỘP CAI NGHIỆN ĐIỆN THOẠI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1814029" y="3679911"/>
            <a:ext cx="7342482" cy="6683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>
                <a:solidFill>
                  <a:srgbClr val="C02034"/>
                </a:solidFill>
              </a:rPr>
              <a:t>Giảng</a:t>
            </a:r>
            <a:r>
              <a:rPr lang="en-US" sz="2800" b="0" dirty="0">
                <a:solidFill>
                  <a:srgbClr val="C02034"/>
                </a:solidFill>
              </a:rPr>
              <a:t> </a:t>
            </a:r>
            <a:r>
              <a:rPr lang="en-US" sz="2800" b="0" dirty="0" err="1">
                <a:solidFill>
                  <a:srgbClr val="C02034"/>
                </a:solidFill>
              </a:rPr>
              <a:t>viên</a:t>
            </a:r>
            <a:r>
              <a:rPr lang="en-US" sz="2800" b="0" dirty="0">
                <a:solidFill>
                  <a:srgbClr val="C02034"/>
                </a:solidFill>
              </a:rPr>
              <a:t> </a:t>
            </a:r>
            <a:r>
              <a:rPr lang="en-US" sz="2800" b="0" dirty="0" err="1">
                <a:solidFill>
                  <a:srgbClr val="C02034"/>
                </a:solidFill>
              </a:rPr>
              <a:t>hướng</a:t>
            </a:r>
            <a:r>
              <a:rPr lang="en-US" sz="2800" b="0" dirty="0">
                <a:solidFill>
                  <a:srgbClr val="C02034"/>
                </a:solidFill>
              </a:rPr>
              <a:t> </a:t>
            </a:r>
            <a:r>
              <a:rPr lang="en-US" sz="2800" b="0" dirty="0" err="1">
                <a:solidFill>
                  <a:srgbClr val="C02034"/>
                </a:solidFill>
              </a:rPr>
              <a:t>dẫn</a:t>
            </a:r>
            <a:r>
              <a:rPr lang="en-US" sz="2800" b="0" dirty="0">
                <a:solidFill>
                  <a:srgbClr val="C02034"/>
                </a:solidFill>
              </a:rPr>
              <a:t>: </a:t>
            </a:r>
            <a:r>
              <a:rPr lang="en-US" sz="2800" dirty="0">
                <a:solidFill>
                  <a:srgbClr val="C02034"/>
                </a:solidFill>
              </a:rPr>
              <a:t>TS. </a:t>
            </a:r>
            <a:r>
              <a:rPr lang="en-US" sz="2800" dirty="0" err="1">
                <a:solidFill>
                  <a:srgbClr val="C02034"/>
                </a:solidFill>
              </a:rPr>
              <a:t>Nguyễn</a:t>
            </a:r>
            <a:r>
              <a:rPr lang="en-US" sz="2800" dirty="0">
                <a:solidFill>
                  <a:srgbClr val="C02034"/>
                </a:solidFill>
              </a:rPr>
              <a:t> Thái Hà</a:t>
            </a:r>
            <a:endParaRPr lang="en-US" sz="2800" b="0" dirty="0">
              <a:solidFill>
                <a:srgbClr val="C02034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9C4E25-9D45-63DF-E237-C9C81CB25CD0}"/>
              </a:ext>
            </a:extLst>
          </p:cNvPr>
          <p:cNvSpPr txBox="1">
            <a:spLocks/>
          </p:cNvSpPr>
          <p:nvPr/>
        </p:nvSpPr>
        <p:spPr>
          <a:xfrm>
            <a:off x="1876128" y="4292618"/>
            <a:ext cx="7342482" cy="6683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algn="ctr"/>
            <a:r>
              <a:rPr lang="en-US" sz="2800" b="0" dirty="0" err="1">
                <a:solidFill>
                  <a:srgbClr val="C02034"/>
                </a:solidFill>
              </a:rPr>
              <a:t>Được</a:t>
            </a:r>
            <a:r>
              <a:rPr lang="en-US" sz="2800" b="0" dirty="0">
                <a:solidFill>
                  <a:srgbClr val="C02034"/>
                </a:solidFill>
              </a:rPr>
              <a:t> </a:t>
            </a:r>
            <a:r>
              <a:rPr lang="en-US" sz="2800" b="0" dirty="0" err="1">
                <a:solidFill>
                  <a:srgbClr val="C02034"/>
                </a:solidFill>
              </a:rPr>
              <a:t>thực</a:t>
            </a:r>
            <a:r>
              <a:rPr lang="en-US" sz="2800" b="0" dirty="0">
                <a:solidFill>
                  <a:srgbClr val="C02034"/>
                </a:solidFill>
              </a:rPr>
              <a:t> </a:t>
            </a:r>
            <a:r>
              <a:rPr lang="en-US" sz="2800" b="0" dirty="0" err="1">
                <a:solidFill>
                  <a:srgbClr val="C02034"/>
                </a:solidFill>
              </a:rPr>
              <a:t>hiện</a:t>
            </a:r>
            <a:r>
              <a:rPr lang="en-US" sz="2800" b="0" dirty="0">
                <a:solidFill>
                  <a:srgbClr val="C02034"/>
                </a:solidFill>
              </a:rPr>
              <a:t> </a:t>
            </a:r>
            <a:r>
              <a:rPr lang="en-US" sz="2800" b="0" dirty="0" err="1">
                <a:solidFill>
                  <a:srgbClr val="C02034"/>
                </a:solidFill>
              </a:rPr>
              <a:t>bởi</a:t>
            </a:r>
            <a:r>
              <a:rPr lang="en-US" sz="2800" b="0" dirty="0">
                <a:solidFill>
                  <a:srgbClr val="C02034"/>
                </a:solidFill>
              </a:rPr>
              <a:t>: </a:t>
            </a:r>
            <a:r>
              <a:rPr lang="en-US" sz="2800" dirty="0" err="1">
                <a:solidFill>
                  <a:srgbClr val="C02034"/>
                </a:solidFill>
              </a:rPr>
              <a:t>Nhóm</a:t>
            </a:r>
            <a:r>
              <a:rPr lang="en-US" sz="2800" dirty="0">
                <a:solidFill>
                  <a:srgbClr val="C02034"/>
                </a:solidFill>
              </a:rPr>
              <a:t> 4</a:t>
            </a:r>
            <a:endParaRPr lang="en-US" sz="2800" b="0" dirty="0">
              <a:solidFill>
                <a:srgbClr val="C0203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8" y="1032511"/>
            <a:ext cx="5535723" cy="1376582"/>
          </a:xfrm>
        </p:spPr>
        <p:txBody>
          <a:bodyPr/>
          <a:lstStyle/>
          <a:p>
            <a:r>
              <a:rPr lang="en-US" b="1" dirty="0" err="1">
                <a:solidFill>
                  <a:srgbClr val="C02034"/>
                </a:solidFill>
              </a:rPr>
              <a:t>Sản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phẩm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đã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có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trên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thị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trường</a:t>
            </a:r>
            <a:endParaRPr lang="en-US" b="1" dirty="0">
              <a:solidFill>
                <a:srgbClr val="C02034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2034"/>
                </a:solidFill>
              </a:rPr>
              <a:t>- </a:t>
            </a:r>
            <a:r>
              <a:rPr lang="en-US" b="1" dirty="0" err="1">
                <a:solidFill>
                  <a:srgbClr val="C02034"/>
                </a:solidFill>
              </a:rPr>
              <a:t>Sản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phẩm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cứng:Phone</a:t>
            </a:r>
            <a:r>
              <a:rPr lang="en-US" b="1" dirty="0">
                <a:solidFill>
                  <a:srgbClr val="C02034"/>
                </a:solidFill>
              </a:rPr>
              <a:t> Lock Box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6265F9-7CA8-1F51-730B-08174D888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917090"/>
              </p:ext>
            </p:extLst>
          </p:nvPr>
        </p:nvGraphicFramePr>
        <p:xfrm>
          <a:off x="337538" y="2157450"/>
          <a:ext cx="7094894" cy="383421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47447">
                  <a:extLst>
                    <a:ext uri="{9D8B030D-6E8A-4147-A177-3AD203B41FA5}">
                      <a16:colId xmlns:a16="http://schemas.microsoft.com/office/drawing/2014/main" val="2001884556"/>
                    </a:ext>
                  </a:extLst>
                </a:gridCol>
                <a:gridCol w="3547447">
                  <a:extLst>
                    <a:ext uri="{9D8B030D-6E8A-4147-A177-3AD203B41FA5}">
                      <a16:colId xmlns:a16="http://schemas.microsoft.com/office/drawing/2014/main" val="3034877125"/>
                    </a:ext>
                  </a:extLst>
                </a:gridCol>
              </a:tblGrid>
              <a:tr h="450935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Ưu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điểm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Nhược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điểm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116076"/>
                  </a:ext>
                </a:extLst>
              </a:tr>
              <a:tr h="2921306"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Hạn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chế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vật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lý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lấy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thúc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giúp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thiểu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việc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ngoài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ý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muốn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Đơn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hiệu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đơn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cài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phần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mềm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hay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nối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phụ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thuộc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vào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nghệ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nối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để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Thiếu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linh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Nếu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việc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cấp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dùng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sẽ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lấy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được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thúc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bị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phá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Nếu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quyết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tâm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phá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họ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làm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hỏng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hộp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hoặc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tìm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mở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Khoảng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400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600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nghìn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đồng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05701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A8F3699-AEF8-C997-A42B-9EBAE6F35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446" y="1388058"/>
            <a:ext cx="4315219" cy="431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195" y="2291861"/>
            <a:ext cx="5841609" cy="2274277"/>
          </a:xfrm>
        </p:spPr>
        <p:txBody>
          <a:bodyPr/>
          <a:lstStyle/>
          <a:p>
            <a:r>
              <a:rPr lang="en-US" sz="8000" dirty="0"/>
              <a:t>3. </a:t>
            </a:r>
            <a:r>
              <a:rPr lang="en-US" sz="8000" dirty="0" err="1"/>
              <a:t>Xác</a:t>
            </a:r>
            <a:r>
              <a:rPr lang="en-US" sz="8000" dirty="0"/>
              <a:t> </a:t>
            </a:r>
            <a:r>
              <a:rPr lang="en-US" sz="8000" dirty="0" err="1"/>
              <a:t>định</a:t>
            </a:r>
            <a:r>
              <a:rPr lang="en-US" sz="8000" dirty="0"/>
              <a:t> </a:t>
            </a:r>
            <a:r>
              <a:rPr lang="en-US" sz="8000" dirty="0" err="1"/>
              <a:t>các</a:t>
            </a:r>
            <a:r>
              <a:rPr lang="en-US" sz="8000" dirty="0"/>
              <a:t> </a:t>
            </a:r>
            <a:r>
              <a:rPr lang="en-US" sz="8000" dirty="0" err="1"/>
              <a:t>yêu</a:t>
            </a:r>
            <a:r>
              <a:rPr lang="en-US" sz="8000" dirty="0"/>
              <a:t> </a:t>
            </a:r>
            <a:r>
              <a:rPr lang="en-US" sz="8000" dirty="0" err="1"/>
              <a:t>cầu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720286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766229" cy="2011479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err="1">
                <a:solidFill>
                  <a:srgbClr val="C02034"/>
                </a:solidFill>
              </a:rPr>
              <a:t>YÊU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CẦU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CHỨC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NĂNG</a:t>
            </a:r>
            <a:endParaRPr lang="en-US" b="1" u="sng" dirty="0">
              <a:solidFill>
                <a:srgbClr val="C02034"/>
              </a:solidFill>
            </a:endParaRPr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C02034"/>
                </a:solidFill>
              </a:rPr>
              <a:t>Đầu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vào</a:t>
            </a:r>
            <a:r>
              <a:rPr lang="en-US" b="1" dirty="0">
                <a:solidFill>
                  <a:srgbClr val="C02034"/>
                </a:solidFill>
              </a:rPr>
              <a:t>: </a:t>
            </a:r>
            <a:r>
              <a:rPr lang="en-US" b="1" dirty="0" err="1">
                <a:solidFill>
                  <a:srgbClr val="C02034"/>
                </a:solidFill>
              </a:rPr>
              <a:t>Số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lần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ấn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các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nút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nhấn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và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gạt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công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tắc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nguồn</a:t>
            </a:r>
            <a:r>
              <a:rPr lang="en-US" b="1" dirty="0">
                <a:solidFill>
                  <a:srgbClr val="C02034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C02034"/>
                </a:solidFill>
              </a:rPr>
              <a:t>Đầu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ra</a:t>
            </a:r>
            <a:r>
              <a:rPr lang="en-US" b="1" dirty="0">
                <a:solidFill>
                  <a:srgbClr val="C02034"/>
                </a:solidFill>
              </a:rPr>
              <a:t>: </a:t>
            </a:r>
            <a:r>
              <a:rPr lang="en-US" b="1" dirty="0" err="1">
                <a:solidFill>
                  <a:srgbClr val="C02034"/>
                </a:solidFill>
              </a:rPr>
              <a:t>Thời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gian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khóa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điện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thoại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và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tín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hiệu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điều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khiển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bật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tắt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khóa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từ</a:t>
            </a:r>
            <a:r>
              <a:rPr lang="en-US" b="1" dirty="0">
                <a:solidFill>
                  <a:srgbClr val="C02034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b="1" dirty="0" err="1">
                <a:solidFill>
                  <a:srgbClr val="C02034"/>
                </a:solidFill>
              </a:rPr>
              <a:t>Mối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quan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hệ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giữa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giá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trị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đầu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vào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và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đầu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ra</a:t>
            </a:r>
            <a:r>
              <a:rPr lang="en-US" b="1" dirty="0">
                <a:solidFill>
                  <a:srgbClr val="C02034"/>
                </a:solidFill>
              </a:rPr>
              <a:t>:</a:t>
            </a:r>
          </a:p>
          <a:p>
            <a:pPr>
              <a:buFontTx/>
              <a:buChar char="-"/>
            </a:pPr>
            <a:endParaRPr lang="en-US" b="1" dirty="0">
              <a:solidFill>
                <a:srgbClr val="C02034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F685F3-CF75-30EB-B7C5-5FBC44246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28478"/>
              </p:ext>
            </p:extLst>
          </p:nvPr>
        </p:nvGraphicFramePr>
        <p:xfrm>
          <a:off x="1031631" y="3045840"/>
          <a:ext cx="10128738" cy="303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43">
                  <a:extLst>
                    <a:ext uri="{9D8B030D-6E8A-4147-A177-3AD203B41FA5}">
                      <a16:colId xmlns:a16="http://schemas.microsoft.com/office/drawing/2014/main" val="460625349"/>
                    </a:ext>
                  </a:extLst>
                </a:gridCol>
                <a:gridCol w="5544295">
                  <a:extLst>
                    <a:ext uri="{9D8B030D-6E8A-4147-A177-3AD203B41FA5}">
                      <a16:colId xmlns:a16="http://schemas.microsoft.com/office/drawing/2014/main" val="3946888934"/>
                    </a:ext>
                  </a:extLst>
                </a:gridCol>
              </a:tblGrid>
              <a:tr h="64970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trị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đầu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vào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trị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đầu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3485855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lần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ấn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nút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nhấn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tăng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tăng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thêm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30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phút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040767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lần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ấn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nút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nhấn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giảm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giảm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30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phút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459387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lần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ấn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nút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tăng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giảm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tăng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giảm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 n x 30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phút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325447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Ấn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nút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Reset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Reset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về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690176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Gạt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tắc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lên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trên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Tắt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542031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Gạt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tắc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xuống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dưới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Bật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tạo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xung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đếm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ngược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640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62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915494"/>
            <a:ext cx="11515725" cy="493871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err="1">
                <a:solidFill>
                  <a:srgbClr val="C02034"/>
                </a:solidFill>
              </a:rPr>
              <a:t>YÊU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CẦU</a:t>
            </a:r>
            <a:r>
              <a:rPr lang="en-US" b="1" u="sng" dirty="0">
                <a:solidFill>
                  <a:srgbClr val="C02034"/>
                </a:solidFill>
              </a:rPr>
              <a:t> PHI </a:t>
            </a:r>
            <a:r>
              <a:rPr lang="en-US" b="1" u="sng" dirty="0" err="1">
                <a:solidFill>
                  <a:srgbClr val="C02034"/>
                </a:solidFill>
              </a:rPr>
              <a:t>CHỨC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NĂNG</a:t>
            </a:r>
            <a:endParaRPr lang="en-US" b="1" u="sng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9051795-8346-8955-33A3-15EB2711B1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504082"/>
              </p:ext>
            </p:extLst>
          </p:nvPr>
        </p:nvGraphicFramePr>
        <p:xfrm>
          <a:off x="1031032" y="1502581"/>
          <a:ext cx="10128738" cy="4468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4443">
                  <a:extLst>
                    <a:ext uri="{9D8B030D-6E8A-4147-A177-3AD203B41FA5}">
                      <a16:colId xmlns:a16="http://schemas.microsoft.com/office/drawing/2014/main" val="3522884199"/>
                    </a:ext>
                  </a:extLst>
                </a:gridCol>
                <a:gridCol w="5544295">
                  <a:extLst>
                    <a:ext uri="{9D8B030D-6E8A-4147-A177-3AD203B41FA5}">
                      <a16:colId xmlns:a16="http://schemas.microsoft.com/office/drawing/2014/main" val="805295704"/>
                    </a:ext>
                  </a:extLst>
                </a:gridCol>
              </a:tblGrid>
              <a:tr h="649706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Chỉ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phi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chức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số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kĩ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thuật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>
                        <a:latin typeface="Times New Roman" panose="02020603050405020304" pitchFamily="18" charset="0"/>
                        <a:ea typeface="Lato" panose="020F0502020204030203" pitchFamily="34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462271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hộp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200 x 100 x 25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05408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khoang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chứa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147,6 x 71,6 x 7,6 mm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775749"/>
                  </a:ext>
                </a:extLst>
              </a:tr>
              <a:tr h="39958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Loại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phù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hợp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Iphone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11,Iphone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11 Pro,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Iphone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12,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Iphone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12 Pro,…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6802749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bền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5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đến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10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năm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549860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~ 350.000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VNĐ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2154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áp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đầu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vào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của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khối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điều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khiển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5VDC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819994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cấp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cho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Nguồn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12VDC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8791269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áp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đầu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của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khối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điền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baseline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khiển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5VDC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06126"/>
                  </a:ext>
                </a:extLst>
              </a:tr>
              <a:tr h="397357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Chất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liệu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Nhựa</a:t>
                      </a:r>
                      <a:r>
                        <a:rPr lang="en-US" b="1" baseline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HIPS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00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110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0"/>
            <a:ext cx="6399162" cy="493871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err="1">
                <a:solidFill>
                  <a:srgbClr val="C02034"/>
                </a:solidFill>
              </a:rPr>
              <a:t>RÀNG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BUỘC</a:t>
            </a:r>
            <a:r>
              <a:rPr lang="en-US" b="1" u="sng" dirty="0">
                <a:solidFill>
                  <a:srgbClr val="C02034"/>
                </a:solidFill>
              </a:rPr>
              <a:t>/</a:t>
            </a:r>
            <a:r>
              <a:rPr lang="en-US" b="1" u="sng" dirty="0" err="1">
                <a:solidFill>
                  <a:srgbClr val="C02034"/>
                </a:solidFill>
              </a:rPr>
              <a:t>HẠN</a:t>
            </a:r>
            <a:r>
              <a:rPr lang="en-US" b="1" u="sng" dirty="0">
                <a:solidFill>
                  <a:srgbClr val="C02034"/>
                </a:solidFill>
              </a:rPr>
              <a:t> </a:t>
            </a:r>
            <a:r>
              <a:rPr lang="en-US" b="1" u="sng" dirty="0" err="1">
                <a:solidFill>
                  <a:srgbClr val="C02034"/>
                </a:solidFill>
              </a:rPr>
              <a:t>CHẾ</a:t>
            </a:r>
            <a:endParaRPr lang="en-US" b="1" u="sng" dirty="0">
              <a:solidFill>
                <a:srgbClr val="C02034"/>
              </a:solidFill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vi-VN" sz="2400" b="1" kern="100" dirty="0">
                <a:solidFill>
                  <a:srgbClr val="C02034"/>
                </a:solidFill>
                <a:effectLst/>
              </a:rPr>
              <a:t>Tính tương thích:</a:t>
            </a:r>
            <a:r>
              <a:rPr lang="vi-VN" sz="2400" kern="100" dirty="0">
                <a:solidFill>
                  <a:srgbClr val="C02034"/>
                </a:solidFill>
                <a:effectLst/>
              </a:rPr>
              <a:t> Không phải tất cả các hộp cai nghiện đều tương thích với mọi loại điện thoại thông minh 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vi-VN" sz="2400" b="1" kern="100" dirty="0">
                <a:solidFill>
                  <a:srgbClr val="C02034"/>
                </a:solidFill>
                <a:effectLst/>
              </a:rPr>
              <a:t>Sự hiệu quả:</a:t>
            </a:r>
            <a:r>
              <a:rPr lang="en-US" sz="2400" b="1" kern="100" dirty="0">
                <a:solidFill>
                  <a:srgbClr val="C02034"/>
                </a:solidFill>
                <a:effectLst/>
              </a:rPr>
              <a:t> </a:t>
            </a:r>
            <a:r>
              <a:rPr lang="en-US" sz="2400" kern="100" dirty="0">
                <a:solidFill>
                  <a:srgbClr val="C02034"/>
                </a:solidFill>
                <a:effectLst/>
              </a:rPr>
              <a:t>N</a:t>
            </a:r>
            <a:r>
              <a:rPr lang="vi-VN" sz="2400" kern="100" dirty="0" err="1">
                <a:solidFill>
                  <a:srgbClr val="C02034"/>
                </a:solidFill>
                <a:effectLst/>
              </a:rPr>
              <a:t>gười</a:t>
            </a:r>
            <a:r>
              <a:rPr lang="vi-VN" sz="2400" kern="100" dirty="0">
                <a:solidFill>
                  <a:srgbClr val="C02034"/>
                </a:solidFill>
                <a:effectLst/>
              </a:rPr>
              <a:t> dùng tuân thủ các quy tắc sử dụng và không cố gắng phá khóa 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vi-VN" sz="2400" b="1" kern="100" dirty="0">
                <a:solidFill>
                  <a:srgbClr val="C02034"/>
                </a:solidFill>
                <a:effectLst/>
              </a:rPr>
              <a:t>Thẩm mỹ: </a:t>
            </a:r>
            <a:r>
              <a:rPr lang="vi-VN" sz="2400" kern="100" dirty="0">
                <a:solidFill>
                  <a:srgbClr val="C02034"/>
                </a:solidFill>
                <a:effectLst/>
              </a:rPr>
              <a:t>Sản phẩm có thể hơi to khiến người dùng khó có thể cầm theo bên người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vi-VN" sz="2400" b="1" kern="100" dirty="0">
                <a:solidFill>
                  <a:srgbClr val="C02034"/>
                </a:solidFill>
                <a:effectLst/>
              </a:rPr>
              <a:t>Tính cạnh tranh: </a:t>
            </a:r>
            <a:r>
              <a:rPr lang="vi-VN" sz="2400" kern="100" dirty="0">
                <a:solidFill>
                  <a:srgbClr val="C02034"/>
                </a:solidFill>
                <a:effectLst/>
              </a:rPr>
              <a:t>Có khá nhiều sản phẩm hộp cai nghiện trên thị trường nên cạnh tranh cao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0" indent="0">
              <a:buNone/>
            </a:pPr>
            <a:endParaRPr lang="en-US" b="1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955C3-63F5-A94F-E039-C27D847F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911" y="1285875"/>
            <a:ext cx="42672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86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7780094" cy="493871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 err="1">
                <a:solidFill>
                  <a:srgbClr val="C02034"/>
                </a:solidFill>
              </a:rPr>
              <a:t>TIÊU</a:t>
            </a:r>
            <a:r>
              <a:rPr lang="en-US" b="1" u="sng" dirty="0">
                <a:solidFill>
                  <a:srgbClr val="C02034"/>
                </a:solidFill>
              </a:rPr>
              <a:t> CHÍ</a:t>
            </a: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vi-VN" sz="2400" kern="0" dirty="0">
                <a:solidFill>
                  <a:srgbClr val="C02034"/>
                </a:solidFill>
                <a:effectLst/>
              </a:rPr>
              <a:t>Giá cả phải chăng và phù hợp với túi tiền của người tiêu dùng.</a:t>
            </a:r>
            <a:endParaRPr lang="vi-VN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vi-VN" sz="2400" kern="100" dirty="0">
                <a:solidFill>
                  <a:srgbClr val="C02034"/>
                </a:solidFill>
                <a:effectLst/>
              </a:rPr>
              <a:t>Kích thước phải nhỏ gọn và tiện lợi.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vi-VN" sz="2400" kern="0" dirty="0">
                <a:solidFill>
                  <a:srgbClr val="C02034"/>
                </a:solidFill>
                <a:effectLst/>
              </a:rPr>
              <a:t>Dễ sử dụng, </a:t>
            </a:r>
            <a:r>
              <a:rPr lang="en-US" sz="2400" kern="0" dirty="0" err="1">
                <a:solidFill>
                  <a:srgbClr val="C02034"/>
                </a:solidFill>
              </a:rPr>
              <a:t>có</a:t>
            </a:r>
            <a:r>
              <a:rPr lang="en-US" sz="2400" kern="0" dirty="0">
                <a:solidFill>
                  <a:srgbClr val="C02034"/>
                </a:solidFill>
              </a:rPr>
              <a:t> </a:t>
            </a:r>
            <a:r>
              <a:rPr lang="en-US" sz="2400" kern="0" dirty="0" err="1">
                <a:solidFill>
                  <a:srgbClr val="C02034"/>
                </a:solidFill>
              </a:rPr>
              <a:t>tính</a:t>
            </a:r>
            <a:r>
              <a:rPr lang="en-US" sz="2400" kern="0" dirty="0">
                <a:solidFill>
                  <a:srgbClr val="C02034"/>
                </a:solidFill>
              </a:rPr>
              <a:t> </a:t>
            </a:r>
            <a:r>
              <a:rPr lang="en-US" sz="2400" kern="0" dirty="0" err="1">
                <a:solidFill>
                  <a:srgbClr val="C02034"/>
                </a:solidFill>
              </a:rPr>
              <a:t>thẩm</a:t>
            </a:r>
            <a:r>
              <a:rPr lang="en-US" sz="2400" kern="0" dirty="0">
                <a:solidFill>
                  <a:srgbClr val="C02034"/>
                </a:solidFill>
              </a:rPr>
              <a:t> </a:t>
            </a:r>
            <a:r>
              <a:rPr lang="en-US" sz="2400" kern="0" dirty="0" err="1">
                <a:solidFill>
                  <a:srgbClr val="C02034"/>
                </a:solidFill>
              </a:rPr>
              <a:t>mỹ</a:t>
            </a:r>
            <a:endParaRPr lang="en-US" sz="2400" kern="0" dirty="0">
              <a:solidFill>
                <a:srgbClr val="C02034"/>
              </a:solidFill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vi-VN" sz="2400" kern="0" dirty="0">
                <a:solidFill>
                  <a:srgbClr val="C02034"/>
                </a:solidFill>
                <a:effectLst/>
              </a:rPr>
              <a:t>Tương thích với nhiều loại điện thoại thông minh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vi-VN" sz="2400" kern="100" dirty="0">
                <a:solidFill>
                  <a:srgbClr val="C02034"/>
                </a:solidFill>
                <a:effectLst/>
              </a:rPr>
              <a:t>Được làm từ vật liệu chắc chắn, chịu được va đập cao</a:t>
            </a:r>
            <a:endParaRPr lang="en-US" sz="2400" kern="100" dirty="0">
              <a:solidFill>
                <a:srgbClr val="C02034"/>
              </a:solidFill>
              <a:effectLst/>
            </a:endParaRPr>
          </a:p>
          <a:p>
            <a:pPr marL="342900" lvl="0" indent="-342900" algn="just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vi-VN" sz="2400" kern="100" dirty="0">
                <a:solidFill>
                  <a:srgbClr val="C02034"/>
                </a:solidFill>
                <a:effectLst/>
              </a:rPr>
              <a:t>Tính khả thi cao vì phù hợp với mọi đối tượng người dùng, đặc biệt là học sinh, sinh viên, và những người nghiện điện thoại.</a:t>
            </a:r>
            <a:endParaRPr lang="en-US" sz="2400" kern="100" dirty="0">
              <a:solidFill>
                <a:srgbClr val="C02034"/>
              </a:solidFill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CEB9F7-740A-C4B5-4DDB-13C61C0A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14" y="1764148"/>
            <a:ext cx="3778898" cy="387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88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101" y="2329961"/>
            <a:ext cx="6815797" cy="2198077"/>
          </a:xfrm>
        </p:spPr>
        <p:txBody>
          <a:bodyPr/>
          <a:lstStyle/>
          <a:p>
            <a:r>
              <a:rPr lang="en-US" sz="8000" dirty="0"/>
              <a:t>4. </a:t>
            </a:r>
            <a:r>
              <a:rPr lang="en-US" sz="8000" dirty="0" err="1"/>
              <a:t>Lên</a:t>
            </a:r>
            <a:r>
              <a:rPr lang="en-US" sz="8000" dirty="0"/>
              <a:t> ý </a:t>
            </a:r>
            <a:r>
              <a:rPr lang="en-US" sz="8000" dirty="0" err="1"/>
              <a:t>tưởng</a:t>
            </a:r>
            <a:r>
              <a:rPr lang="en-US" sz="8000" dirty="0"/>
              <a:t> </a:t>
            </a:r>
            <a:r>
              <a:rPr lang="en-US" sz="8000" dirty="0" err="1"/>
              <a:t>thiết</a:t>
            </a:r>
            <a:r>
              <a:rPr lang="en-US" sz="8000" dirty="0"/>
              <a:t> </a:t>
            </a:r>
            <a:r>
              <a:rPr lang="en-US" sz="8000" dirty="0" err="1"/>
              <a:t>kế</a:t>
            </a:r>
            <a:r>
              <a:rPr lang="en-US" sz="8000" dirty="0"/>
              <a:t> </a:t>
            </a:r>
            <a:r>
              <a:rPr lang="en-US" sz="8000" dirty="0" err="1"/>
              <a:t>sơ</a:t>
            </a:r>
            <a:r>
              <a:rPr lang="en-US" sz="8000" dirty="0"/>
              <a:t> </a:t>
            </a:r>
            <a:r>
              <a:rPr lang="en-US" sz="8000" dirty="0" err="1"/>
              <a:t>bộ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43459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Lên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40" y="1032510"/>
            <a:ext cx="10250250" cy="493871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>
                <a:solidFill>
                  <a:srgbClr val="C02034"/>
                </a:solidFill>
              </a:rPr>
              <a:t>SCAMPER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</a:rPr>
              <a:t>Substitute: </a:t>
            </a:r>
            <a:r>
              <a:rPr lang="en-US" dirty="0" err="1">
                <a:solidFill>
                  <a:srgbClr val="C02034"/>
                </a:solidFill>
              </a:rPr>
              <a:t>Hộp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sử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dụng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lâu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có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thể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bám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bụi</a:t>
            </a:r>
            <a:endParaRPr lang="en-US" dirty="0">
              <a:solidFill>
                <a:srgbClr val="C02034"/>
              </a:solidFill>
            </a:endParaRPr>
          </a:p>
          <a:p>
            <a:pPr marL="0" indent="0">
              <a:buNone/>
            </a:pP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Làm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nót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Combine 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Mang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theo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bất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tiện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</a:t>
            </a: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Tích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hợp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cho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đựng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thêm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được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đồ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Adapt: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Các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khách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hàng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sử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dụng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các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loại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điện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thoại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khác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nhau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</a:t>
            </a: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Thiết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kế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rộng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phần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khoang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để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và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thể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điều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chỉnh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Modify: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Bất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ngờ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cuộc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gọi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đến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</a:t>
            </a: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Nút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bấm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khẩn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cấp</a:t>
            </a:r>
            <a:endParaRPr lang="en-US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0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Lên</a:t>
            </a:r>
            <a:r>
              <a:rPr lang="en-US" dirty="0"/>
              <a:t> ý </a:t>
            </a:r>
            <a:r>
              <a:rPr lang="en-US" dirty="0" err="1"/>
              <a:t>tưởng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sơ</a:t>
            </a:r>
            <a:r>
              <a:rPr lang="en-US" dirty="0"/>
              <a:t> </a:t>
            </a:r>
            <a:r>
              <a:rPr lang="en-US" dirty="0" err="1"/>
              <a:t>bộ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0943171" cy="4938713"/>
          </a:xfrm>
        </p:spPr>
        <p:txBody>
          <a:bodyPr/>
          <a:lstStyle/>
          <a:p>
            <a:pPr marL="0" indent="0" algn="ctr">
              <a:buNone/>
            </a:pPr>
            <a:r>
              <a:rPr lang="en-US" sz="3200" b="1" u="sng" dirty="0">
                <a:solidFill>
                  <a:srgbClr val="C02034"/>
                </a:solidFill>
              </a:rPr>
              <a:t>SCAMPER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</a:rPr>
              <a:t>Put to another use: </a:t>
            </a:r>
            <a:r>
              <a:rPr lang="en-US" dirty="0" err="1">
                <a:solidFill>
                  <a:srgbClr val="C02034"/>
                </a:solidFill>
              </a:rPr>
              <a:t>trong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trường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hợp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điện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thoại</a:t>
            </a:r>
            <a:r>
              <a:rPr lang="en-US" dirty="0">
                <a:solidFill>
                  <a:srgbClr val="C02034"/>
                </a:solidFill>
              </a:rPr>
              <a:t> </a:t>
            </a:r>
            <a:r>
              <a:rPr lang="en-US" dirty="0" err="1">
                <a:solidFill>
                  <a:srgbClr val="C02034"/>
                </a:solidFill>
              </a:rPr>
              <a:t>hết</a:t>
            </a:r>
            <a:r>
              <a:rPr lang="en-US" dirty="0">
                <a:solidFill>
                  <a:srgbClr val="C02034"/>
                </a:solidFill>
              </a:rPr>
              <a:t> pin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thiết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kế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sạc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dự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phòng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không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dây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trong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.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Eliminate: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Trên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thực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tế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thì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ta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không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cần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</a:t>
            </a: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Tạo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ra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app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có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thể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khóa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màn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hình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cơ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chế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tương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tự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Reverse: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Khách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hàng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lạm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dụng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điện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thoại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quá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đà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mà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quên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không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để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vào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endParaRPr lang="en-US" dirty="0">
              <a:solidFill>
                <a:srgbClr val="C02034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</a:t>
            </a:r>
            <a:r>
              <a:rPr lang="vi-VN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Giải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pháp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: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Cài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đặt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quản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lý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thời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gian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trên</a:t>
            </a:r>
            <a:r>
              <a:rPr lang="en-US" dirty="0">
                <a:solidFill>
                  <a:srgbClr val="C02034"/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2034"/>
                </a:solidFill>
                <a:sym typeface="Wingdings" panose="05000000000000000000" pitchFamily="2" charset="2"/>
              </a:rPr>
              <a:t>hộp</a:t>
            </a:r>
            <a:endParaRPr lang="en-US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0" y="2269880"/>
            <a:ext cx="9357360" cy="2318239"/>
          </a:xfrm>
        </p:spPr>
        <p:txBody>
          <a:bodyPr/>
          <a:lstStyle/>
          <a:p>
            <a:r>
              <a:rPr lang="en-US" sz="8000" dirty="0"/>
              <a:t>5. </a:t>
            </a:r>
            <a:r>
              <a:rPr lang="en-US" sz="8000" dirty="0" err="1"/>
              <a:t>Chọn</a:t>
            </a:r>
            <a:r>
              <a:rPr lang="en-US" sz="8000" dirty="0"/>
              <a:t> </a:t>
            </a:r>
            <a:r>
              <a:rPr lang="en-US" sz="8000" dirty="0" err="1"/>
              <a:t>thiết</a:t>
            </a:r>
            <a:r>
              <a:rPr lang="en-US" sz="8000" dirty="0"/>
              <a:t> </a:t>
            </a:r>
            <a:r>
              <a:rPr lang="en-US" sz="8000" dirty="0" err="1"/>
              <a:t>kế</a:t>
            </a:r>
            <a:r>
              <a:rPr lang="en-US" sz="8000" dirty="0"/>
              <a:t> </a:t>
            </a:r>
            <a:r>
              <a:rPr lang="en-US" sz="8000" dirty="0" err="1"/>
              <a:t>tối</a:t>
            </a:r>
            <a:r>
              <a:rPr lang="en-US" sz="8000" dirty="0"/>
              <a:t> </a:t>
            </a:r>
            <a:r>
              <a:rPr lang="en-US" sz="8000" dirty="0" err="1"/>
              <a:t>ưu</a:t>
            </a:r>
            <a:r>
              <a:rPr lang="en-US" sz="8000" dirty="0"/>
              <a:t> </a:t>
            </a:r>
            <a:r>
              <a:rPr lang="en-US" sz="8000" dirty="0" err="1"/>
              <a:t>để</a:t>
            </a:r>
            <a:r>
              <a:rPr lang="en-US" sz="8000" dirty="0"/>
              <a:t> </a:t>
            </a:r>
            <a:r>
              <a:rPr lang="en-US" sz="8000" dirty="0" err="1"/>
              <a:t>thực</a:t>
            </a:r>
            <a:r>
              <a:rPr lang="en-US" sz="8000" dirty="0"/>
              <a:t> </a:t>
            </a:r>
            <a:r>
              <a:rPr lang="en-US" sz="8000" dirty="0" err="1"/>
              <a:t>hiện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15688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2034"/>
                </a:solidFill>
              </a:rPr>
              <a:t>Nguyễn</a:t>
            </a:r>
            <a:r>
              <a:rPr lang="en-US" b="1" dirty="0">
                <a:solidFill>
                  <a:srgbClr val="C02034"/>
                </a:solidFill>
              </a:rPr>
              <a:t> Duy </a:t>
            </a:r>
            <a:r>
              <a:rPr lang="en-US" b="1" dirty="0" err="1">
                <a:solidFill>
                  <a:srgbClr val="C02034"/>
                </a:solidFill>
              </a:rPr>
              <a:t>Hải</a:t>
            </a:r>
            <a:r>
              <a:rPr lang="en-US" b="1" dirty="0">
                <a:solidFill>
                  <a:srgbClr val="C02034"/>
                </a:solidFill>
              </a:rPr>
              <a:t> Long	20224424</a:t>
            </a:r>
          </a:p>
          <a:p>
            <a:endParaRPr lang="en-US" b="1" dirty="0">
              <a:solidFill>
                <a:srgbClr val="C02034"/>
              </a:solidFill>
            </a:endParaRPr>
          </a:p>
          <a:p>
            <a:r>
              <a:rPr lang="en-US" b="1" dirty="0">
                <a:solidFill>
                  <a:srgbClr val="C02034"/>
                </a:solidFill>
              </a:rPr>
              <a:t>Vũ </a:t>
            </a:r>
            <a:r>
              <a:rPr lang="en-US" b="1" dirty="0" err="1">
                <a:solidFill>
                  <a:srgbClr val="C02034"/>
                </a:solidFill>
              </a:rPr>
              <a:t>Tiến</a:t>
            </a:r>
            <a:r>
              <a:rPr lang="en-US" b="1" dirty="0">
                <a:solidFill>
                  <a:srgbClr val="C02034"/>
                </a:solidFill>
              </a:rPr>
              <a:t> An </a:t>
            </a:r>
            <a:r>
              <a:rPr lang="en-US" b="1" dirty="0" err="1">
                <a:solidFill>
                  <a:srgbClr val="C02034"/>
                </a:solidFill>
              </a:rPr>
              <a:t>Nguyên</a:t>
            </a:r>
            <a:r>
              <a:rPr lang="en-US" b="1" dirty="0">
                <a:solidFill>
                  <a:srgbClr val="C02034"/>
                </a:solidFill>
              </a:rPr>
              <a:t>		20225148</a:t>
            </a:r>
          </a:p>
          <a:p>
            <a:endParaRPr lang="en-US" b="1" dirty="0">
              <a:solidFill>
                <a:srgbClr val="C02034"/>
              </a:solidFill>
            </a:endParaRPr>
          </a:p>
          <a:p>
            <a:r>
              <a:rPr lang="en-US" b="1" dirty="0" err="1">
                <a:solidFill>
                  <a:srgbClr val="C02034"/>
                </a:solidFill>
              </a:rPr>
              <a:t>Nguyễn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Tiến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Khải</a:t>
            </a:r>
            <a:r>
              <a:rPr lang="en-US" b="1" dirty="0">
                <a:solidFill>
                  <a:srgbClr val="C02034"/>
                </a:solidFill>
              </a:rPr>
              <a:t>		20226810</a:t>
            </a:r>
          </a:p>
          <a:p>
            <a:endParaRPr lang="en-US" b="1" dirty="0">
              <a:solidFill>
                <a:srgbClr val="C02034"/>
              </a:solidFill>
            </a:endParaRPr>
          </a:p>
          <a:p>
            <a:r>
              <a:rPr lang="en-US" b="1" dirty="0">
                <a:solidFill>
                  <a:srgbClr val="C02034"/>
                </a:solidFill>
              </a:rPr>
              <a:t>Chu Anh </a:t>
            </a:r>
            <a:r>
              <a:rPr lang="en-US" b="1" dirty="0" err="1">
                <a:solidFill>
                  <a:srgbClr val="C02034"/>
                </a:solidFill>
              </a:rPr>
              <a:t>Quân</a:t>
            </a:r>
            <a:r>
              <a:rPr lang="en-US" b="1" dirty="0">
                <a:solidFill>
                  <a:srgbClr val="C02034"/>
                </a:solidFill>
              </a:rPr>
              <a:t>			20226869</a:t>
            </a:r>
          </a:p>
          <a:p>
            <a:endParaRPr lang="en-US" b="1" dirty="0">
              <a:solidFill>
                <a:srgbClr val="C02034"/>
              </a:solidFill>
            </a:endParaRPr>
          </a:p>
          <a:p>
            <a:r>
              <a:rPr lang="en-US" b="1" dirty="0" err="1">
                <a:solidFill>
                  <a:srgbClr val="C02034"/>
                </a:solidFill>
              </a:rPr>
              <a:t>Đặng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Nhật</a:t>
            </a:r>
            <a:r>
              <a:rPr lang="en-US" b="1" dirty="0">
                <a:solidFill>
                  <a:srgbClr val="C02034"/>
                </a:solidFill>
              </a:rPr>
              <a:t> Minh		20226813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372" y="404265"/>
            <a:ext cx="7633628" cy="474040"/>
          </a:xfrm>
        </p:spPr>
        <p:txBody>
          <a:bodyPr/>
          <a:lstStyle/>
          <a:p>
            <a:r>
              <a:rPr lang="en-US" sz="3200" dirty="0">
                <a:solidFill>
                  <a:srgbClr val="C02034"/>
                </a:solidFill>
              </a:rPr>
              <a:t>GROUP 4 – GOLDEN WATER BUFFALO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6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4C33659-EA07-4F4F-327E-18C92EB17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39553"/>
              </p:ext>
            </p:extLst>
          </p:nvPr>
        </p:nvGraphicFramePr>
        <p:xfrm>
          <a:off x="806116" y="929562"/>
          <a:ext cx="10274969" cy="5038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663">
                  <a:extLst>
                    <a:ext uri="{9D8B030D-6E8A-4147-A177-3AD203B41FA5}">
                      <a16:colId xmlns:a16="http://schemas.microsoft.com/office/drawing/2014/main" val="279461300"/>
                    </a:ext>
                  </a:extLst>
                </a:gridCol>
                <a:gridCol w="902368">
                  <a:extLst>
                    <a:ext uri="{9D8B030D-6E8A-4147-A177-3AD203B41FA5}">
                      <a16:colId xmlns:a16="http://schemas.microsoft.com/office/drawing/2014/main" val="1702378845"/>
                    </a:ext>
                  </a:extLst>
                </a:gridCol>
                <a:gridCol w="852880">
                  <a:extLst>
                    <a:ext uri="{9D8B030D-6E8A-4147-A177-3AD203B41FA5}">
                      <a16:colId xmlns:a16="http://schemas.microsoft.com/office/drawing/2014/main" val="2645741864"/>
                    </a:ext>
                  </a:extLst>
                </a:gridCol>
                <a:gridCol w="1187343">
                  <a:extLst>
                    <a:ext uri="{9D8B030D-6E8A-4147-A177-3AD203B41FA5}">
                      <a16:colId xmlns:a16="http://schemas.microsoft.com/office/drawing/2014/main" val="1134082704"/>
                    </a:ext>
                  </a:extLst>
                </a:gridCol>
                <a:gridCol w="1187343">
                  <a:extLst>
                    <a:ext uri="{9D8B030D-6E8A-4147-A177-3AD203B41FA5}">
                      <a16:colId xmlns:a16="http://schemas.microsoft.com/office/drawing/2014/main" val="1826103501"/>
                    </a:ext>
                  </a:extLst>
                </a:gridCol>
                <a:gridCol w="1187343">
                  <a:extLst>
                    <a:ext uri="{9D8B030D-6E8A-4147-A177-3AD203B41FA5}">
                      <a16:colId xmlns:a16="http://schemas.microsoft.com/office/drawing/2014/main" val="3934022460"/>
                    </a:ext>
                  </a:extLst>
                </a:gridCol>
                <a:gridCol w="1187343">
                  <a:extLst>
                    <a:ext uri="{9D8B030D-6E8A-4147-A177-3AD203B41FA5}">
                      <a16:colId xmlns:a16="http://schemas.microsoft.com/office/drawing/2014/main" val="2329429984"/>
                    </a:ext>
                  </a:extLst>
                </a:gridCol>
                <a:gridCol w="1187343">
                  <a:extLst>
                    <a:ext uri="{9D8B030D-6E8A-4147-A177-3AD203B41FA5}">
                      <a16:colId xmlns:a16="http://schemas.microsoft.com/office/drawing/2014/main" val="3631474983"/>
                    </a:ext>
                  </a:extLst>
                </a:gridCol>
                <a:gridCol w="1187343">
                  <a:extLst>
                    <a:ext uri="{9D8B030D-6E8A-4147-A177-3AD203B41FA5}">
                      <a16:colId xmlns:a16="http://schemas.microsoft.com/office/drawing/2014/main" val="3619933616"/>
                    </a:ext>
                  </a:extLst>
                </a:gridCol>
              </a:tblGrid>
              <a:tr h="127221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Lót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Ngăn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đựng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đồ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nhân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nút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bấm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thay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khẩn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cấp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Sạc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dự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phòng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Quản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lý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thời</a:t>
                      </a:r>
                      <a:r>
                        <a:rPr lang="en-US" sz="1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gian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Túi</a:t>
                      </a:r>
                      <a:endParaRPr lang="en-US" sz="1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727808"/>
                  </a:ext>
                </a:extLst>
              </a:tr>
              <a:tr h="283592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phí</a:t>
                      </a:r>
                      <a:endParaRPr lang="en-US" b="0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02218"/>
                  </a:ext>
                </a:extLst>
              </a:tr>
              <a:tr h="453747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bền</a:t>
                      </a:r>
                      <a:endParaRPr lang="en-US" b="0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495928"/>
                  </a:ext>
                </a:extLst>
              </a:tr>
              <a:tr h="283592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lợi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4985798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An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toàn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529673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Khả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</a:t>
                      </a:r>
                      <a:endParaRPr lang="en-US" b="0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+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123287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29973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(+)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70853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(-)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794478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Tổng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75167"/>
                  </a:ext>
                </a:extLst>
              </a:tr>
              <a:tr h="368669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Xếp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hạng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695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612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A1FC1A-7A76-11FE-AD39-3923D44D7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263" y="909378"/>
            <a:ext cx="7594182" cy="54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980" y="2461846"/>
            <a:ext cx="5654040" cy="1934307"/>
          </a:xfrm>
        </p:spPr>
        <p:txBody>
          <a:bodyPr/>
          <a:lstStyle/>
          <a:p>
            <a:r>
              <a:rPr lang="en-US" sz="8000" dirty="0"/>
              <a:t>6. </a:t>
            </a:r>
            <a:r>
              <a:rPr lang="en-US" sz="8000" dirty="0" err="1"/>
              <a:t>Thiết</a:t>
            </a:r>
            <a:r>
              <a:rPr lang="en-US" sz="8000" dirty="0"/>
              <a:t> </a:t>
            </a:r>
            <a:r>
              <a:rPr lang="en-US" sz="8000" dirty="0" err="1"/>
              <a:t>kế</a:t>
            </a:r>
            <a:r>
              <a:rPr lang="en-US" sz="8000" dirty="0"/>
              <a:t> chi </a:t>
            </a:r>
            <a:r>
              <a:rPr lang="en-US" sz="8000" dirty="0" err="1"/>
              <a:t>tiết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4620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87E85B-210F-FEE2-A802-25A96E5AC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063722"/>
              </p:ext>
            </p:extLst>
          </p:nvPr>
        </p:nvGraphicFramePr>
        <p:xfrm>
          <a:off x="934453" y="1059330"/>
          <a:ext cx="10128738" cy="473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988">
                  <a:extLst>
                    <a:ext uri="{9D8B030D-6E8A-4147-A177-3AD203B41FA5}">
                      <a16:colId xmlns:a16="http://schemas.microsoft.com/office/drawing/2014/main" val="189012872"/>
                    </a:ext>
                  </a:extLst>
                </a:gridCol>
                <a:gridCol w="3155988">
                  <a:extLst>
                    <a:ext uri="{9D8B030D-6E8A-4147-A177-3AD203B41FA5}">
                      <a16:colId xmlns:a16="http://schemas.microsoft.com/office/drawing/2014/main" val="972497592"/>
                    </a:ext>
                  </a:extLst>
                </a:gridCol>
                <a:gridCol w="3816762">
                  <a:extLst>
                    <a:ext uri="{9D8B030D-6E8A-4147-A177-3AD203B41FA5}">
                      <a16:colId xmlns:a16="http://schemas.microsoft.com/office/drawing/2014/main" val="4278878764"/>
                    </a:ext>
                  </a:extLst>
                </a:gridCol>
              </a:tblGrid>
              <a:tr h="11669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so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sánh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Pin 3,7V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mạch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tăng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áp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Pin 12V (23A)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370390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Nhỏ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gọn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48344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Trọng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lượng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Nặng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Nhẹ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39152"/>
                  </a:ext>
                </a:extLst>
              </a:tr>
              <a:tr h="717688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Chi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phí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Thấp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01167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phức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tạp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Phức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tạp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Đơn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8201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áp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điều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chỉnh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áp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đúng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12V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50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7444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6F862F-180A-5338-9E63-F61133D13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268031"/>
              </p:ext>
            </p:extLst>
          </p:nvPr>
        </p:nvGraphicFramePr>
        <p:xfrm>
          <a:off x="826168" y="1151088"/>
          <a:ext cx="10128738" cy="473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988">
                  <a:extLst>
                    <a:ext uri="{9D8B030D-6E8A-4147-A177-3AD203B41FA5}">
                      <a16:colId xmlns:a16="http://schemas.microsoft.com/office/drawing/2014/main" val="189012872"/>
                    </a:ext>
                  </a:extLst>
                </a:gridCol>
                <a:gridCol w="3155988">
                  <a:extLst>
                    <a:ext uri="{9D8B030D-6E8A-4147-A177-3AD203B41FA5}">
                      <a16:colId xmlns:a16="http://schemas.microsoft.com/office/drawing/2014/main" val="972497592"/>
                    </a:ext>
                  </a:extLst>
                </a:gridCol>
                <a:gridCol w="3816762">
                  <a:extLst>
                    <a:ext uri="{9D8B030D-6E8A-4147-A177-3AD203B41FA5}">
                      <a16:colId xmlns:a16="http://schemas.microsoft.com/office/drawing/2014/main" val="4278878764"/>
                    </a:ext>
                  </a:extLst>
                </a:gridCol>
              </a:tblGrid>
              <a:tr h="11669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Chỉ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so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sánh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Khóa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từ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Nam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châm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370390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Cơ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chế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động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Lực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hút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tiếp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Lực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hút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trực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tiếp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48344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85.000 VNĐ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100.000 VNĐ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39152"/>
                  </a:ext>
                </a:extLst>
              </a:tr>
              <a:tr h="71768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Lắp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chữa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Dễ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lắp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đặt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lắp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đặt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01167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Nhỏ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gọn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tối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8201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áp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12VDC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12VDC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50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8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A2E204B-32D3-48B9-5EDC-E42E371F7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961232"/>
              </p:ext>
            </p:extLst>
          </p:nvPr>
        </p:nvGraphicFramePr>
        <p:xfrm>
          <a:off x="1163053" y="1151088"/>
          <a:ext cx="10128738" cy="473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988">
                  <a:extLst>
                    <a:ext uri="{9D8B030D-6E8A-4147-A177-3AD203B41FA5}">
                      <a16:colId xmlns:a16="http://schemas.microsoft.com/office/drawing/2014/main" val="189012872"/>
                    </a:ext>
                  </a:extLst>
                </a:gridCol>
                <a:gridCol w="3155988">
                  <a:extLst>
                    <a:ext uri="{9D8B030D-6E8A-4147-A177-3AD203B41FA5}">
                      <a16:colId xmlns:a16="http://schemas.microsoft.com/office/drawing/2014/main" val="972497592"/>
                    </a:ext>
                  </a:extLst>
                </a:gridCol>
                <a:gridCol w="3816762">
                  <a:extLst>
                    <a:ext uri="{9D8B030D-6E8A-4147-A177-3AD203B41FA5}">
                      <a16:colId xmlns:a16="http://schemas.microsoft.com/office/drawing/2014/main" val="4278878764"/>
                    </a:ext>
                  </a:extLst>
                </a:gridCol>
              </a:tblGrid>
              <a:tr h="116692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Chỉ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tiêu</a:t>
                      </a:r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so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sánh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LCD 1602 + Module I2C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LED 7 </a:t>
                      </a:r>
                      <a:r>
                        <a:rPr lang="en-US" sz="2800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thanh</a:t>
                      </a:r>
                      <a:endParaRPr lang="en-US" sz="28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370390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Mục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đích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Hiện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thị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tin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dạng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ký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tự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văn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bản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Chỉ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hiển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thị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số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tự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dạng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đơn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giản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348344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Thông tin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hiển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thị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Nhiều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Ít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639152"/>
                  </a:ext>
                </a:extLst>
              </a:tr>
              <a:tr h="717688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Kích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thước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Lớn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mỏng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Lớn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,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dày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9901167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Giá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thành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Rẻ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hơn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408201"/>
                  </a:ext>
                </a:extLst>
              </a:tr>
              <a:tr h="713683">
                <a:tc>
                  <a:txBody>
                    <a:bodyPr/>
                    <a:lstStyle/>
                    <a:p>
                      <a:pPr algn="l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Lắp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đặt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Dễ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Khó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250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454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E9AFD9-CBFF-9E4B-3B1F-3E10DCBE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692" y="890954"/>
            <a:ext cx="7197045" cy="543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24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chi </a:t>
            </a:r>
            <a:r>
              <a:rPr lang="en-US" dirty="0" err="1"/>
              <a:t>tiết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886778"/>
            <a:ext cx="11515725" cy="5084446"/>
          </a:xfrm>
        </p:spPr>
        <p:txBody>
          <a:bodyPr/>
          <a:lstStyle/>
          <a:p>
            <a:r>
              <a:rPr lang="en-US" b="1" dirty="0" err="1">
                <a:solidFill>
                  <a:srgbClr val="C02034"/>
                </a:solidFill>
              </a:rPr>
              <a:t>BẢN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PHÁC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THẢO</a:t>
            </a:r>
            <a:endParaRPr lang="en-US" b="1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75248-8660-6984-1C7F-6A1EAFA02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414" y="1415408"/>
            <a:ext cx="4648987" cy="49619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6A7346-76C0-4F30-9FBB-B3249F744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5" y="1422496"/>
            <a:ext cx="4431323" cy="46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0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972" y="2362200"/>
            <a:ext cx="5484056" cy="2133600"/>
          </a:xfrm>
        </p:spPr>
        <p:txBody>
          <a:bodyPr/>
          <a:lstStyle/>
          <a:p>
            <a:r>
              <a:rPr lang="en-US" sz="8000" dirty="0"/>
              <a:t>7. </a:t>
            </a:r>
            <a:r>
              <a:rPr lang="en-US" sz="8000" dirty="0" err="1"/>
              <a:t>Đánh</a:t>
            </a:r>
            <a:r>
              <a:rPr lang="en-US" sz="8000" dirty="0"/>
              <a:t> </a:t>
            </a:r>
            <a:r>
              <a:rPr lang="en-US" sz="8000" dirty="0" err="1"/>
              <a:t>giá</a:t>
            </a:r>
            <a:r>
              <a:rPr lang="en-US" sz="8000" dirty="0"/>
              <a:t> </a:t>
            </a:r>
            <a:r>
              <a:rPr lang="en-US" sz="8000" dirty="0" err="1"/>
              <a:t>thiết</a:t>
            </a:r>
            <a:r>
              <a:rPr lang="en-US" sz="8000" dirty="0"/>
              <a:t> </a:t>
            </a:r>
            <a:r>
              <a:rPr lang="en-US" sz="8000" dirty="0" err="1"/>
              <a:t>kế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83952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KỸ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THUẬT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Sử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dụng</a:t>
            </a:r>
            <a:r>
              <a:rPr lang="en-US" dirty="0">
                <a:solidFill>
                  <a:srgbClr val="C00000"/>
                </a:solidFill>
              </a:rPr>
              <a:t> Arduino Uno R3 </a:t>
            </a:r>
            <a:r>
              <a:rPr lang="en-US" dirty="0" err="1">
                <a:solidFill>
                  <a:srgbClr val="C00000"/>
                </a:solidFill>
              </a:rPr>
              <a:t>dễ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dàng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lập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trình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Chưa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làm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được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nút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tắt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cuộc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gọi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đến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Mạch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sử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dụng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còn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nhiều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dây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nối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có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thể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thực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tế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sẽ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khó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xếp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dây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ngăn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lắp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trong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hộp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KINH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TẾ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Có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thể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gặp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các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vấn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đề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trong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việc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cấp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nguồn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ngoài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cho</a:t>
            </a:r>
            <a:r>
              <a:rPr lang="en-US" dirty="0">
                <a:solidFill>
                  <a:srgbClr val="C00000"/>
                </a:solidFill>
              </a:rPr>
              <a:t> Arduino </a:t>
            </a:r>
            <a:r>
              <a:rPr lang="en-US" dirty="0" err="1">
                <a:solidFill>
                  <a:srgbClr val="C00000"/>
                </a:solidFill>
              </a:rPr>
              <a:t>dẫn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đến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việc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tăng</a:t>
            </a:r>
            <a:r>
              <a:rPr lang="en-US" dirty="0">
                <a:solidFill>
                  <a:srgbClr val="C00000"/>
                </a:solidFill>
              </a:rPr>
              <a:t> chi </a:t>
            </a:r>
            <a:r>
              <a:rPr lang="en-US" dirty="0" err="1">
                <a:solidFill>
                  <a:srgbClr val="C00000"/>
                </a:solidFill>
              </a:rPr>
              <a:t>phí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làm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ra</a:t>
            </a:r>
            <a:r>
              <a:rPr lang="en-US" dirty="0">
                <a:solidFill>
                  <a:srgbClr val="C00000"/>
                </a:solidFill>
              </a:rPr>
              <a:t> prototype.</a:t>
            </a:r>
          </a:p>
          <a:p>
            <a:r>
              <a:rPr lang="en-US" b="1" dirty="0" err="1">
                <a:solidFill>
                  <a:srgbClr val="C00000"/>
                </a:solidFill>
              </a:rPr>
              <a:t>THẨM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MỸ</a:t>
            </a:r>
            <a:endParaRPr lang="en-US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- </a:t>
            </a:r>
            <a:r>
              <a:rPr lang="en-US" dirty="0" err="1">
                <a:solidFill>
                  <a:srgbClr val="C00000"/>
                </a:solidFill>
              </a:rPr>
              <a:t>Hộp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còn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thô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sơ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chưa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tối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ưu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tính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thẩm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mỹ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không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cao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39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Xác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định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vấn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đề</a:t>
            </a:r>
            <a:r>
              <a:rPr lang="en-US" b="1" dirty="0">
                <a:solidFill>
                  <a:srgbClr val="C02034"/>
                </a:solidFill>
              </a:rPr>
              <a:t>				04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Nghiên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cứu</a:t>
            </a:r>
            <a:r>
              <a:rPr lang="en-US" b="1" dirty="0">
                <a:solidFill>
                  <a:srgbClr val="C02034"/>
                </a:solidFill>
              </a:rPr>
              <a:t>, </a:t>
            </a:r>
            <a:r>
              <a:rPr lang="en-US" b="1" dirty="0" err="1">
                <a:solidFill>
                  <a:srgbClr val="C02034"/>
                </a:solidFill>
              </a:rPr>
              <a:t>thu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thập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dữ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liệu</a:t>
            </a:r>
            <a:r>
              <a:rPr lang="en-US" b="1" dirty="0">
                <a:solidFill>
                  <a:srgbClr val="C02034"/>
                </a:solidFill>
              </a:rPr>
              <a:t>		06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Xác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định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các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yêu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cầu</a:t>
            </a:r>
            <a:r>
              <a:rPr lang="en-US" b="1" dirty="0">
                <a:solidFill>
                  <a:srgbClr val="C02034"/>
                </a:solidFill>
              </a:rPr>
              <a:t>			11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Lên</a:t>
            </a:r>
            <a:r>
              <a:rPr lang="en-US" b="1" dirty="0">
                <a:solidFill>
                  <a:srgbClr val="C02034"/>
                </a:solidFill>
              </a:rPr>
              <a:t> ý </a:t>
            </a:r>
            <a:r>
              <a:rPr lang="en-US" b="1" dirty="0" err="1">
                <a:solidFill>
                  <a:srgbClr val="C02034"/>
                </a:solidFill>
              </a:rPr>
              <a:t>tưởng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thiết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kế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sơ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bộ</a:t>
            </a:r>
            <a:r>
              <a:rPr lang="en-US" b="1" dirty="0">
                <a:solidFill>
                  <a:srgbClr val="C02034"/>
                </a:solidFill>
              </a:rPr>
              <a:t>		16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Chọn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thiết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kế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tối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ưu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để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thực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hiện</a:t>
            </a:r>
            <a:r>
              <a:rPr lang="en-US" b="1" dirty="0">
                <a:solidFill>
                  <a:srgbClr val="C02034"/>
                </a:solidFill>
              </a:rPr>
              <a:t>	19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Thiết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kế</a:t>
            </a:r>
            <a:r>
              <a:rPr lang="en-US" b="1" dirty="0">
                <a:solidFill>
                  <a:srgbClr val="C02034"/>
                </a:solidFill>
              </a:rPr>
              <a:t> chi </a:t>
            </a:r>
            <a:r>
              <a:rPr lang="en-US" b="1" dirty="0" err="1">
                <a:solidFill>
                  <a:srgbClr val="C02034"/>
                </a:solidFill>
              </a:rPr>
              <a:t>tiết</a:t>
            </a:r>
            <a:r>
              <a:rPr lang="en-US" b="1" dirty="0">
                <a:solidFill>
                  <a:srgbClr val="C02034"/>
                </a:solidFill>
              </a:rPr>
              <a:t>				22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Đánh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giá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thiết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kế</a:t>
            </a:r>
            <a:r>
              <a:rPr lang="en-US" b="1" dirty="0">
                <a:solidFill>
                  <a:srgbClr val="C02034"/>
                </a:solidFill>
              </a:rPr>
              <a:t>				28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Nguyên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mẫu</a:t>
            </a:r>
            <a:r>
              <a:rPr lang="en-US" b="1" dirty="0">
                <a:solidFill>
                  <a:srgbClr val="C02034"/>
                </a:solidFill>
              </a:rPr>
              <a:t> (Prototype)			30</a:t>
            </a:r>
          </a:p>
          <a:p>
            <a:pPr marL="514350" indent="-514350">
              <a:lnSpc>
                <a:spcPct val="100000"/>
              </a:lnSpc>
              <a:buAutoNum type="arabicPeriod"/>
            </a:pPr>
            <a:r>
              <a:rPr lang="en-US" b="1" dirty="0" err="1">
                <a:solidFill>
                  <a:srgbClr val="C02034"/>
                </a:solidFill>
              </a:rPr>
              <a:t>Đánh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giá</a:t>
            </a:r>
            <a:r>
              <a:rPr lang="en-US" b="1" dirty="0">
                <a:solidFill>
                  <a:srgbClr val="C02034"/>
                </a:solidFill>
              </a:rPr>
              <a:t> Prototype				32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C02034"/>
                </a:solidFill>
              </a:rPr>
              <a:t>TABLE OF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1740" y="2362200"/>
            <a:ext cx="7208520" cy="2133600"/>
          </a:xfrm>
        </p:spPr>
        <p:txBody>
          <a:bodyPr/>
          <a:lstStyle/>
          <a:p>
            <a:r>
              <a:rPr lang="en-US" sz="8000" dirty="0"/>
              <a:t>8. </a:t>
            </a:r>
            <a:r>
              <a:rPr lang="en-US" sz="8000" dirty="0" err="1"/>
              <a:t>Nguyên</a:t>
            </a:r>
            <a:r>
              <a:rPr lang="en-US" sz="8000" dirty="0"/>
              <a:t> </a:t>
            </a:r>
            <a:r>
              <a:rPr lang="en-US" sz="8000" dirty="0" err="1"/>
              <a:t>mẫu</a:t>
            </a:r>
            <a:r>
              <a:rPr lang="en-US" sz="8000" dirty="0"/>
              <a:t> (Prototype)</a:t>
            </a:r>
          </a:p>
        </p:txBody>
      </p:sp>
    </p:spTree>
    <p:extLst>
      <p:ext uri="{BB962C8B-B14F-4D97-AF65-F5344CB8AC3E}">
        <p14:creationId xmlns:p14="http://schemas.microsoft.com/office/powerpoint/2010/main" val="14563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mẫu</a:t>
            </a:r>
            <a:r>
              <a:rPr lang="en-US" dirty="0"/>
              <a:t> (Prototype)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C02034"/>
                </a:solidFill>
              </a:rPr>
              <a:t>HÌNH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ẢNH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THỰC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TẾ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SẢN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PHẨM</a:t>
            </a:r>
            <a:endParaRPr lang="en-US" b="1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17D71F-D99C-7BD9-EB61-ED93CA73F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89" y="1526388"/>
            <a:ext cx="3333624" cy="4444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C9943A-B125-E6D2-4371-03C1ABA8C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788" y="1526388"/>
            <a:ext cx="3333624" cy="4444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64C4D-900C-8C95-173D-1D71DE757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087" y="1526389"/>
            <a:ext cx="3333624" cy="44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82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972" y="2362200"/>
            <a:ext cx="5484056" cy="2133600"/>
          </a:xfrm>
        </p:spPr>
        <p:txBody>
          <a:bodyPr/>
          <a:lstStyle/>
          <a:p>
            <a:r>
              <a:rPr lang="en-US" sz="8000" dirty="0"/>
              <a:t>9. </a:t>
            </a:r>
            <a:r>
              <a:rPr lang="en-US" sz="8000" dirty="0" err="1"/>
              <a:t>Đánh</a:t>
            </a:r>
            <a:r>
              <a:rPr lang="en-US" sz="8000" dirty="0"/>
              <a:t> </a:t>
            </a:r>
            <a:r>
              <a:rPr lang="en-US" sz="8000" dirty="0" err="1"/>
              <a:t>giá</a:t>
            </a:r>
            <a:r>
              <a:rPr lang="en-US" sz="8000" dirty="0"/>
              <a:t> </a:t>
            </a:r>
            <a:r>
              <a:rPr lang="vi-VN" sz="8000" dirty="0"/>
              <a:t>(Prototype)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29844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840006"/>
            <a:ext cx="7085945" cy="5608922"/>
          </a:xfrm>
        </p:spPr>
        <p:txBody>
          <a:bodyPr/>
          <a:lstStyle/>
          <a:p>
            <a:r>
              <a:rPr lang="en-US" b="1" dirty="0" err="1">
                <a:solidFill>
                  <a:srgbClr val="C00000"/>
                </a:solidFill>
              </a:rPr>
              <a:t>ƯU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ĐIỂM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Mạch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hoạt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động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tốt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hơn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mô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phỏng</a:t>
            </a:r>
            <a:endParaRPr lang="en-US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Chất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liệu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cứng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cáp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chống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đập</a:t>
            </a:r>
            <a:endParaRPr lang="en-US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Màn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hình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dễ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theo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dõi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thời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gian</a:t>
            </a:r>
            <a:endParaRPr lang="en-US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Nút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bấm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dễ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dàng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sử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dụng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được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sắp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xếp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hợp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lý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b="1" dirty="0" err="1">
                <a:solidFill>
                  <a:srgbClr val="C00000"/>
                </a:solidFill>
              </a:rPr>
              <a:t>NHƯỢC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b="1" dirty="0" err="1">
                <a:solidFill>
                  <a:srgbClr val="C00000"/>
                </a:solidFill>
              </a:rPr>
              <a:t>ĐIỂM</a:t>
            </a:r>
            <a:endParaRPr lang="en-US" b="1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Dây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nối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giữa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các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khối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còn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dài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và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chưa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xếp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ngăn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nắp</a:t>
            </a:r>
            <a:endParaRPr lang="en-US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>
                <a:solidFill>
                  <a:srgbClr val="C00000"/>
                </a:solidFill>
              </a:rPr>
              <a:t>Arduino </a:t>
            </a:r>
            <a:r>
              <a:rPr lang="en-US" dirty="0" err="1">
                <a:solidFill>
                  <a:srgbClr val="C00000"/>
                </a:solidFill>
              </a:rPr>
              <a:t>vẫn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phải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dùng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nguồn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ngoài</a:t>
            </a:r>
            <a:endParaRPr lang="en-US" dirty="0">
              <a:solidFill>
                <a:srgbClr val="C00000"/>
              </a:solidFill>
            </a:endParaRPr>
          </a:p>
          <a:p>
            <a:pPr>
              <a:buFontTx/>
              <a:buChar char="-"/>
            </a:pPr>
            <a:r>
              <a:rPr lang="en-US" dirty="0" err="1">
                <a:solidFill>
                  <a:srgbClr val="C00000"/>
                </a:solidFill>
              </a:rPr>
              <a:t>Khóa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từ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chưa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đủ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điện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áp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để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chốt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23B73A-24BC-DED5-D074-C5A1B196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2904" y="1091632"/>
            <a:ext cx="3827500" cy="510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8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995732D-15A7-6295-8F47-85F105449A29}"/>
              </a:ext>
            </a:extLst>
          </p:cNvPr>
          <p:cNvSpPr txBox="1">
            <a:spLocks/>
          </p:cNvSpPr>
          <p:nvPr/>
        </p:nvSpPr>
        <p:spPr>
          <a:xfrm>
            <a:off x="1518724" y="4407877"/>
            <a:ext cx="9154552" cy="1260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b="1" dirty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6163" y="2620467"/>
            <a:ext cx="8452781" cy="1934307"/>
          </a:xfrm>
        </p:spPr>
        <p:txBody>
          <a:bodyPr/>
          <a:lstStyle/>
          <a:p>
            <a:r>
              <a:rPr lang="en-US" sz="8000" dirty="0"/>
              <a:t>1. </a:t>
            </a:r>
            <a:r>
              <a:rPr lang="en-US" sz="8000" dirty="0" err="1"/>
              <a:t>Xác</a:t>
            </a:r>
            <a:r>
              <a:rPr lang="en-US" sz="8000" dirty="0"/>
              <a:t> </a:t>
            </a:r>
            <a:r>
              <a:rPr lang="en-US" sz="8000" dirty="0" err="1"/>
              <a:t>định</a:t>
            </a:r>
            <a:r>
              <a:rPr lang="en-US" sz="8000" dirty="0"/>
              <a:t> </a:t>
            </a:r>
            <a:r>
              <a:rPr lang="en-US" sz="8000" dirty="0" err="1"/>
              <a:t>vấn</a:t>
            </a:r>
            <a:r>
              <a:rPr lang="en-US" sz="8000" dirty="0"/>
              <a:t> </a:t>
            </a:r>
            <a:r>
              <a:rPr lang="en-US" sz="8000" dirty="0" err="1"/>
              <a:t>đề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613" y="867510"/>
            <a:ext cx="5540746" cy="3443237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en-US" b="1" dirty="0" err="1">
                <a:solidFill>
                  <a:srgbClr val="C02034"/>
                </a:solidFill>
              </a:rPr>
              <a:t>Ngày</a:t>
            </a:r>
            <a:r>
              <a:rPr lang="en-US" b="1" dirty="0">
                <a:solidFill>
                  <a:srgbClr val="C02034"/>
                </a:solidFill>
              </a:rPr>
              <a:t> nay, </a:t>
            </a:r>
            <a:r>
              <a:rPr lang="en-US" b="1" dirty="0" err="1">
                <a:solidFill>
                  <a:srgbClr val="C02034"/>
                </a:solidFill>
              </a:rPr>
              <a:t>điện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thoại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đã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trở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thành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thứ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cơ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bản</a:t>
            </a:r>
            <a:r>
              <a:rPr lang="en-US" b="1" dirty="0">
                <a:solidFill>
                  <a:srgbClr val="C02034"/>
                </a:solidFill>
              </a:rPr>
              <a:t>, </a:t>
            </a:r>
            <a:r>
              <a:rPr lang="en-US" b="1" dirty="0" err="1">
                <a:solidFill>
                  <a:srgbClr val="C02034"/>
                </a:solidFill>
              </a:rPr>
              <a:t>không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thể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thiếu</a:t>
            </a:r>
            <a:r>
              <a:rPr lang="en-US" b="1" dirty="0">
                <a:solidFill>
                  <a:srgbClr val="C02034"/>
                </a:solidFill>
              </a:rPr>
              <a:t> ở </a:t>
            </a:r>
            <a:r>
              <a:rPr lang="en-US" b="1" dirty="0" err="1">
                <a:solidFill>
                  <a:srgbClr val="C02034"/>
                </a:solidFill>
              </a:rPr>
              <a:t>mỗi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người</a:t>
            </a:r>
            <a:r>
              <a:rPr lang="en-US" b="1" dirty="0">
                <a:solidFill>
                  <a:srgbClr val="C02034"/>
                </a:solidFill>
              </a:rPr>
              <a:t>.</a:t>
            </a:r>
            <a:endParaRPr lang="vi-VN" b="1" dirty="0">
              <a:solidFill>
                <a:srgbClr val="C02034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b="1" dirty="0">
              <a:solidFill>
                <a:srgbClr val="C02034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b="1" dirty="0" err="1">
                <a:solidFill>
                  <a:srgbClr val="C02034"/>
                </a:solidFill>
              </a:rPr>
              <a:t>Lứa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tuổi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điện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thoại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ngày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càng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trẻ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hóa</a:t>
            </a:r>
            <a:r>
              <a:rPr lang="en-US" b="1" dirty="0">
                <a:solidFill>
                  <a:srgbClr val="C02034"/>
                </a:solidFill>
              </a:rPr>
              <a:t>.</a:t>
            </a:r>
            <a:endParaRPr lang="vi-VN" b="1" dirty="0">
              <a:solidFill>
                <a:srgbClr val="C02034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b="1" dirty="0">
              <a:solidFill>
                <a:srgbClr val="C02034"/>
              </a:solidFill>
            </a:endParaRPr>
          </a:p>
          <a:p>
            <a:pPr algn="just">
              <a:spcBef>
                <a:spcPts val="0"/>
              </a:spcBef>
            </a:pPr>
            <a:r>
              <a:rPr lang="en-US" b="1" dirty="0" err="1">
                <a:solidFill>
                  <a:srgbClr val="C02034"/>
                </a:solidFill>
              </a:rPr>
              <a:t>Thời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gian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điện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thoại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ngày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càng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tăng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lên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gây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nhiều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hậu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quả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vô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hình</a:t>
            </a:r>
            <a:r>
              <a:rPr lang="en-US" b="1" dirty="0">
                <a:solidFill>
                  <a:srgbClr val="C02034"/>
                </a:solidFill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Cartoon of people around a table with food and a tablet&#10;&#10;Description automatically generated">
            <a:extLst>
              <a:ext uri="{FF2B5EF4-FFF2-40B4-BE49-F238E27FC236}">
                <a16:creationId xmlns:a16="http://schemas.microsoft.com/office/drawing/2014/main" id="{62C304B6-DE09-4661-977A-07C8BD7E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9" b="97917" l="4167" r="95167">
                        <a14:foregroundMark x1="40667" y1="65179" x2="40667" y2="65179"/>
                        <a14:foregroundMark x1="39333" y1="62798" x2="39333" y2="62798"/>
                        <a14:foregroundMark x1="15500" y1="67262" x2="15500" y2="67262"/>
                        <a14:foregroundMark x1="8833" y1="65179" x2="8833" y2="65179"/>
                        <a14:foregroundMark x1="6167" y1="66071" x2="6167" y2="66071"/>
                        <a14:foregroundMark x1="4833" y1="63988" x2="4833" y2="63988"/>
                        <a14:foregroundMark x1="5333" y1="66369" x2="5333" y2="66369"/>
                        <a14:foregroundMark x1="4167" y1="59524" x2="4167" y2="59524"/>
                        <a14:foregroundMark x1="10000" y1="87500" x2="10667" y2="94940"/>
                        <a14:foregroundMark x1="36333" y1="79762" x2="32667" y2="79762"/>
                        <a14:foregroundMark x1="30333" y1="77679" x2="29667" y2="77976"/>
                        <a14:foregroundMark x1="58000" y1="60119" x2="56667" y2="66071"/>
                        <a14:foregroundMark x1="69667" y1="61607" x2="71167" y2="65179"/>
                        <a14:foregroundMark x1="75833" y1="81250" x2="76500" y2="88690"/>
                        <a14:foregroundMark x1="74500" y1="79762" x2="73500" y2="88690"/>
                        <a14:foregroundMark x1="88833" y1="82440" x2="91333" y2="91964"/>
                        <a14:foregroundMark x1="95000" y1="86607" x2="95167" y2="76786"/>
                        <a14:foregroundMark x1="69000" y1="29762" x2="71167" y2="44345"/>
                        <a14:foregroundMark x1="30833" y1="12500" x2="29500" y2="8929"/>
                        <a14:foregroundMark x1="58833" y1="26488" x2="58833" y2="24702"/>
                        <a14:foregroundMark x1="58333" y1="22917" x2="58000" y2="22619"/>
                        <a14:foregroundMark x1="59000" y1="22917" x2="58167" y2="22917"/>
                        <a14:foregroundMark x1="59167" y1="22619" x2="56333" y2="20536"/>
                        <a14:foregroundMark x1="25667" y1="97024" x2="47000" y2="96131"/>
                        <a14:foregroundMark x1="47000" y1="96131" x2="81167" y2="97917"/>
                        <a14:foregroundMark x1="81167" y1="97917" x2="82667" y2="97619"/>
                        <a14:backgroundMark x1="59000" y1="7738" x2="59333" y2="9226"/>
                        <a14:backgroundMark x1="59167" y1="8333" x2="59500" y2="8929"/>
                        <a14:backgroundMark x1="59000" y1="8333" x2="59000" y2="8333"/>
                        <a14:backgroundMark x1="59167" y1="8333" x2="59167" y2="8333"/>
                        <a14:backgroundMark x1="59167" y1="8333" x2="59167" y2="8333"/>
                        <a14:backgroundMark x1="59333" y1="8631" x2="59333" y2="8631"/>
                        <a14:backgroundMark x1="58167" y1="7143" x2="60167" y2="10417"/>
                        <a14:backgroundMark x1="59333" y1="8631" x2="59333" y2="8631"/>
                        <a14:backgroundMark x1="59167" y1="8631" x2="59167" y2="8631"/>
                        <a14:backgroundMark x1="59167" y1="8631" x2="59167" y2="8631"/>
                        <a14:backgroundMark x1="59167" y1="8631" x2="59167" y2="8631"/>
                        <a14:backgroundMark x1="59167" y1="8631" x2="59000" y2="9226"/>
                        <a14:backgroundMark x1="59000" y1="9226" x2="59000" y2="9226"/>
                        <a14:backgroundMark x1="59333" y1="8631" x2="59333" y2="86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78" y="4510217"/>
            <a:ext cx="3571968" cy="1837092"/>
          </a:xfrm>
          <a:prstGeom prst="rect">
            <a:avLst/>
          </a:prstGeom>
        </p:spPr>
      </p:pic>
      <p:pic>
        <p:nvPicPr>
          <p:cNvPr id="12" name="Picture 11" descr="A cartoon of a person's arm with a phone attached to their arm&#10;&#10;Description automatically generated">
            <a:extLst>
              <a:ext uri="{FF2B5EF4-FFF2-40B4-BE49-F238E27FC236}">
                <a16:creationId xmlns:a16="http://schemas.microsoft.com/office/drawing/2014/main" id="{DA8E72E9-02F2-0531-E9C5-7668ED0D7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46" y="3504365"/>
            <a:ext cx="6114817" cy="2825300"/>
          </a:xfrm>
          <a:prstGeom prst="rect">
            <a:avLst/>
          </a:prstGeom>
        </p:spPr>
      </p:pic>
      <p:pic>
        <p:nvPicPr>
          <p:cNvPr id="6" name="Picture 5" descr="A group of people around a cellphone&#10;&#10;Description automatically generated">
            <a:extLst>
              <a:ext uri="{FF2B5EF4-FFF2-40B4-BE49-F238E27FC236}">
                <a16:creationId xmlns:a16="http://schemas.microsoft.com/office/drawing/2014/main" id="{1AFDB131-149E-FC76-868B-76BD2FD8CB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46" y="867510"/>
            <a:ext cx="6114817" cy="282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28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49" y="2247906"/>
            <a:ext cx="7488702" cy="2362188"/>
          </a:xfrm>
        </p:spPr>
        <p:txBody>
          <a:bodyPr/>
          <a:lstStyle/>
          <a:p>
            <a:r>
              <a:rPr lang="en-US" sz="8000" dirty="0"/>
              <a:t>2. </a:t>
            </a:r>
            <a:r>
              <a:rPr lang="en-US" sz="8000" dirty="0" err="1"/>
              <a:t>Nghiên</a:t>
            </a:r>
            <a:r>
              <a:rPr lang="en-US" sz="8000" dirty="0"/>
              <a:t> </a:t>
            </a:r>
            <a:r>
              <a:rPr lang="en-US" sz="8000" dirty="0" err="1"/>
              <a:t>cứu</a:t>
            </a:r>
            <a:r>
              <a:rPr lang="en-US" sz="8000" dirty="0"/>
              <a:t>, </a:t>
            </a:r>
            <a:r>
              <a:rPr lang="en-US" sz="8000" dirty="0" err="1"/>
              <a:t>thu</a:t>
            </a:r>
            <a:r>
              <a:rPr lang="en-US" sz="8000" dirty="0"/>
              <a:t> </a:t>
            </a:r>
            <a:r>
              <a:rPr lang="en-US" sz="8000" dirty="0" err="1"/>
              <a:t>thập</a:t>
            </a:r>
            <a:r>
              <a:rPr lang="en-US" sz="8000" dirty="0"/>
              <a:t> </a:t>
            </a:r>
            <a:r>
              <a:rPr lang="en-US" sz="8000" dirty="0" err="1"/>
              <a:t>dữ</a:t>
            </a:r>
            <a:r>
              <a:rPr lang="en-US" sz="8000" dirty="0"/>
              <a:t> </a:t>
            </a:r>
            <a:r>
              <a:rPr lang="en-US" sz="8000" dirty="0" err="1"/>
              <a:t>liệu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50939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5485745" cy="4938713"/>
          </a:xfrm>
        </p:spPr>
        <p:txBody>
          <a:bodyPr/>
          <a:lstStyle/>
          <a:p>
            <a:pPr marL="0" indent="0" algn="just">
              <a:buNone/>
            </a:pPr>
            <a:r>
              <a:rPr lang="vi-VN" b="1" u="sng" dirty="0">
                <a:solidFill>
                  <a:srgbClr val="C02034"/>
                </a:solidFill>
              </a:rPr>
              <a:t>THỰC TRẠNG VẤN ĐỀ</a:t>
            </a:r>
          </a:p>
          <a:p>
            <a:pPr marL="0" indent="0" algn="just">
              <a:buNone/>
            </a:pPr>
            <a:endParaRPr lang="en-US" b="1" u="sng" dirty="0">
              <a:solidFill>
                <a:srgbClr val="C02034"/>
              </a:solidFill>
            </a:endParaRPr>
          </a:p>
          <a:p>
            <a:pPr algn="just"/>
            <a:r>
              <a:rPr lang="en-US" b="1" dirty="0">
                <a:solidFill>
                  <a:srgbClr val="C02034"/>
                </a:solidFill>
              </a:rPr>
              <a:t>70% </a:t>
            </a:r>
            <a:r>
              <a:rPr lang="en-US" b="1" dirty="0" err="1">
                <a:solidFill>
                  <a:srgbClr val="C02034"/>
                </a:solidFill>
              </a:rPr>
              <a:t>dân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số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Việt</a:t>
            </a:r>
            <a:r>
              <a:rPr lang="en-US" b="1" dirty="0">
                <a:solidFill>
                  <a:srgbClr val="C02034"/>
                </a:solidFill>
              </a:rPr>
              <a:t> Nam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smartphone</a:t>
            </a:r>
          </a:p>
          <a:p>
            <a:pPr algn="just"/>
            <a:r>
              <a:rPr lang="en-US" b="1" dirty="0" err="1">
                <a:solidFill>
                  <a:srgbClr val="C02034"/>
                </a:solidFill>
              </a:rPr>
              <a:t>Thời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gian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trung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bình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từ</a:t>
            </a:r>
            <a:r>
              <a:rPr lang="en-US" b="1" dirty="0">
                <a:solidFill>
                  <a:srgbClr val="C02034"/>
                </a:solidFill>
              </a:rPr>
              <a:t> 4-5 </a:t>
            </a:r>
            <a:r>
              <a:rPr lang="en-US" b="1" dirty="0" err="1">
                <a:solidFill>
                  <a:srgbClr val="C02034"/>
                </a:solidFill>
              </a:rPr>
              <a:t>tiếng</a:t>
            </a:r>
            <a:r>
              <a:rPr lang="en-US" b="1" dirty="0">
                <a:solidFill>
                  <a:srgbClr val="C02034"/>
                </a:solidFill>
              </a:rPr>
              <a:t>/</a:t>
            </a:r>
            <a:r>
              <a:rPr lang="en-US" b="1" dirty="0" err="1">
                <a:solidFill>
                  <a:srgbClr val="C02034"/>
                </a:solidFill>
              </a:rPr>
              <a:t>ngày</a:t>
            </a:r>
            <a:endParaRPr lang="en-US" b="1" dirty="0">
              <a:solidFill>
                <a:srgbClr val="C02034"/>
              </a:solidFill>
            </a:endParaRPr>
          </a:p>
          <a:p>
            <a:pPr algn="just"/>
            <a:r>
              <a:rPr lang="en-US" b="1" dirty="0">
                <a:solidFill>
                  <a:srgbClr val="C02034"/>
                </a:solidFill>
              </a:rPr>
              <a:t>Sau </a:t>
            </a:r>
            <a:r>
              <a:rPr lang="en-US" b="1" dirty="0" err="1">
                <a:solidFill>
                  <a:srgbClr val="C02034"/>
                </a:solidFill>
              </a:rPr>
              <a:t>dịch</a:t>
            </a:r>
            <a:r>
              <a:rPr lang="en-US" b="1" dirty="0">
                <a:solidFill>
                  <a:srgbClr val="C02034"/>
                </a:solidFill>
              </a:rPr>
              <a:t> Covid, </a:t>
            </a:r>
            <a:r>
              <a:rPr lang="en-US" b="1" dirty="0" err="1">
                <a:solidFill>
                  <a:srgbClr val="C02034"/>
                </a:solidFill>
              </a:rPr>
              <a:t>tần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suất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tăng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lên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đến</a:t>
            </a:r>
            <a:r>
              <a:rPr lang="en-US" b="1" dirty="0">
                <a:solidFill>
                  <a:srgbClr val="C02034"/>
                </a:solidFill>
              </a:rPr>
              <a:t> 25%</a:t>
            </a:r>
          </a:p>
          <a:p>
            <a:pPr algn="just"/>
            <a:r>
              <a:rPr lang="en-US" b="1" dirty="0" err="1">
                <a:solidFill>
                  <a:srgbClr val="C02034"/>
                </a:solidFill>
              </a:rPr>
              <a:t>Các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tiện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ích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gọi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xe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mua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sắm</a:t>
            </a:r>
            <a:r>
              <a:rPr lang="en-US" b="1" dirty="0">
                <a:solidFill>
                  <a:srgbClr val="C02034"/>
                </a:solidFill>
              </a:rPr>
              <a:t> qua </a:t>
            </a:r>
            <a:r>
              <a:rPr lang="en-US" b="1" dirty="0" err="1">
                <a:solidFill>
                  <a:srgbClr val="C02034"/>
                </a:solidFill>
              </a:rPr>
              <a:t>mạng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cũng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góp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phần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cho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việc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smartphone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3B7F3-DCBA-E3A8-4BB4-14BC4CD5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886" y="3607876"/>
            <a:ext cx="5907825" cy="27789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236421-D0CC-83CA-4E65-C74ACECB0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886" y="833528"/>
            <a:ext cx="5907825" cy="2829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05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195754"/>
            <a:ext cx="5758461" cy="4894384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vi-VN" sz="2400" b="1" u="sng" dirty="0">
                <a:solidFill>
                  <a:srgbClr val="C02034"/>
                </a:solidFill>
              </a:rPr>
              <a:t>KHẢO SÁT MÀ NHÓM ĐÃ THỰC HIỆN</a:t>
            </a:r>
            <a:endParaRPr lang="en-US" sz="2400" b="1" u="sng" dirty="0">
              <a:solidFill>
                <a:srgbClr val="C02034"/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C02034"/>
                </a:solidFill>
              </a:rPr>
              <a:t>Độ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tuổi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khảo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sát</a:t>
            </a:r>
            <a:r>
              <a:rPr lang="en-US" b="1" dirty="0">
                <a:solidFill>
                  <a:srgbClr val="C02034"/>
                </a:solidFill>
              </a:rPr>
              <a:t>: 18-21 </a:t>
            </a:r>
            <a:r>
              <a:rPr lang="en-US" b="1" dirty="0" err="1">
                <a:solidFill>
                  <a:srgbClr val="C02034"/>
                </a:solidFill>
              </a:rPr>
              <a:t>tuổi</a:t>
            </a:r>
            <a:endParaRPr lang="en-US" b="1" dirty="0">
              <a:solidFill>
                <a:srgbClr val="C02034"/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C02034"/>
                </a:solidFill>
              </a:rPr>
              <a:t>Thời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gian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dùng</a:t>
            </a:r>
            <a:r>
              <a:rPr lang="en-US" b="1" dirty="0">
                <a:solidFill>
                  <a:srgbClr val="C02034"/>
                </a:solidFill>
              </a:rPr>
              <a:t>: 4-12 </a:t>
            </a:r>
            <a:r>
              <a:rPr lang="en-US" b="1" dirty="0" err="1">
                <a:solidFill>
                  <a:srgbClr val="C02034"/>
                </a:solidFill>
              </a:rPr>
              <a:t>tiếng</a:t>
            </a:r>
            <a:r>
              <a:rPr lang="en-US" b="1" dirty="0">
                <a:solidFill>
                  <a:srgbClr val="C02034"/>
                </a:solidFill>
              </a:rPr>
              <a:t>/</a:t>
            </a:r>
            <a:r>
              <a:rPr lang="en-US" b="1" dirty="0" err="1">
                <a:solidFill>
                  <a:srgbClr val="C02034"/>
                </a:solidFill>
              </a:rPr>
              <a:t>ngày</a:t>
            </a:r>
            <a:endParaRPr lang="en-US" b="1" dirty="0">
              <a:solidFill>
                <a:srgbClr val="C02034"/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C02034"/>
                </a:solidFill>
              </a:rPr>
              <a:t>95,1% </a:t>
            </a:r>
            <a:r>
              <a:rPr lang="en-US" b="1" dirty="0" err="1">
                <a:solidFill>
                  <a:srgbClr val="C02034"/>
                </a:solidFill>
              </a:rPr>
              <a:t>sử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dụng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lướt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mạng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xã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hội</a:t>
            </a:r>
            <a:endParaRPr lang="en-US" b="1" dirty="0">
              <a:solidFill>
                <a:srgbClr val="C02034"/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C02034"/>
                </a:solidFill>
              </a:rPr>
              <a:t>Chỉ</a:t>
            </a:r>
            <a:r>
              <a:rPr lang="en-US" b="1" dirty="0">
                <a:solidFill>
                  <a:srgbClr val="C02034"/>
                </a:solidFill>
              </a:rPr>
              <a:t> 34,1% </a:t>
            </a:r>
            <a:r>
              <a:rPr lang="en-US" b="1" dirty="0" err="1">
                <a:solidFill>
                  <a:srgbClr val="C02034"/>
                </a:solidFill>
              </a:rPr>
              <a:t>là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không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gặp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vấn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đề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sức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khỏe</a:t>
            </a:r>
            <a:endParaRPr lang="en-US" b="1" dirty="0">
              <a:solidFill>
                <a:srgbClr val="C02034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C0203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8EC69-DB3A-E7D4-5B3D-A202C67A3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38" y="3880344"/>
            <a:ext cx="5549126" cy="2483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2929F1-D981-6FF8-06CA-2261EF43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54" y="1114581"/>
            <a:ext cx="5589357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4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,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1"/>
            <a:ext cx="5365738" cy="1376582"/>
          </a:xfrm>
        </p:spPr>
        <p:txBody>
          <a:bodyPr/>
          <a:lstStyle/>
          <a:p>
            <a:r>
              <a:rPr lang="en-US" b="1" dirty="0" err="1">
                <a:solidFill>
                  <a:srgbClr val="C02034"/>
                </a:solidFill>
              </a:rPr>
              <a:t>Sản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phẩm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đã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có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trên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thị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trường</a:t>
            </a:r>
            <a:endParaRPr lang="en-US" b="1" dirty="0">
              <a:solidFill>
                <a:srgbClr val="C02034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C02034"/>
                </a:solidFill>
              </a:rPr>
              <a:t>- </a:t>
            </a:r>
            <a:r>
              <a:rPr lang="en-US" b="1" dirty="0" err="1">
                <a:solidFill>
                  <a:srgbClr val="C02034"/>
                </a:solidFill>
              </a:rPr>
              <a:t>Sản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phẩm</a:t>
            </a:r>
            <a:r>
              <a:rPr lang="en-US" b="1" dirty="0">
                <a:solidFill>
                  <a:srgbClr val="C02034"/>
                </a:solidFill>
              </a:rPr>
              <a:t> </a:t>
            </a:r>
            <a:r>
              <a:rPr lang="en-US" b="1" dirty="0" err="1">
                <a:solidFill>
                  <a:srgbClr val="C02034"/>
                </a:solidFill>
              </a:rPr>
              <a:t>mềm</a:t>
            </a:r>
            <a:r>
              <a:rPr lang="en-US" b="1" dirty="0">
                <a:solidFill>
                  <a:srgbClr val="C02034"/>
                </a:solidFill>
              </a:rPr>
              <a:t>: App Freedom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C6265F9-7CA8-1F51-730B-08174D888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865933"/>
              </p:ext>
            </p:extLst>
          </p:nvPr>
        </p:nvGraphicFramePr>
        <p:xfrm>
          <a:off x="265347" y="2136710"/>
          <a:ext cx="6151186" cy="38507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75593">
                  <a:extLst>
                    <a:ext uri="{9D8B030D-6E8A-4147-A177-3AD203B41FA5}">
                      <a16:colId xmlns:a16="http://schemas.microsoft.com/office/drawing/2014/main" val="2001884556"/>
                    </a:ext>
                  </a:extLst>
                </a:gridCol>
                <a:gridCol w="3075593">
                  <a:extLst>
                    <a:ext uri="{9D8B030D-6E8A-4147-A177-3AD203B41FA5}">
                      <a16:colId xmlns:a16="http://schemas.microsoft.com/office/drawing/2014/main" val="3034877125"/>
                    </a:ext>
                  </a:extLst>
                </a:gridCol>
              </a:tblGrid>
              <a:tr h="800372">
                <a:tc>
                  <a:txBody>
                    <a:bodyPr/>
                    <a:lstStyle/>
                    <a:p>
                      <a:pPr algn="ctr"/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Ưu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điểm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20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vi-VN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  <a:p>
                      <a:pPr algn="ctr"/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Nhược</a:t>
                      </a:r>
                      <a:r>
                        <a:rPr lang="en-US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dirty="0" err="1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điểm</a:t>
                      </a:r>
                      <a:endParaRPr lang="en-US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20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116076"/>
                  </a:ext>
                </a:extLst>
              </a:tr>
              <a:tr h="3050408"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Chặn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đa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nền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tảng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chặn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trên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cả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máy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Linh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trong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cài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đặt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dùng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có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thể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lập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lịch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trình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chặn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linh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hoạt</a:t>
                      </a:r>
                      <a:endParaRPr lang="en-US" b="0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Yêu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cầu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trả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phí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Đa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phần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tính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năng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yêu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cầu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dung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phải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trả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phí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kiên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1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nhẫn</a:t>
                      </a:r>
                      <a:r>
                        <a:rPr lang="en-US" b="1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Đòi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hỏi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dùng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kiên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nhẫn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trong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việc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thiết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lập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và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tuân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thủ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các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lịch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trình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chặn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  <a:p>
                      <a:pPr marL="285750" indent="-285750" algn="just">
                        <a:buFontTx/>
                        <a:buChar char="-"/>
                      </a:pP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Người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sử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dụng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vẫn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cầm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điện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thoại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Kém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hiệu</a:t>
                      </a:r>
                      <a:r>
                        <a:rPr lang="en-US" b="0" dirty="0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b="0" dirty="0" err="1">
                          <a:solidFill>
                            <a:srgbClr val="C02034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Wingdings" panose="05000000000000000000" pitchFamily="2" charset="2"/>
                        </a:rPr>
                        <a:t>quả</a:t>
                      </a:r>
                      <a:endParaRPr lang="en-US" b="1" dirty="0">
                        <a:solidFill>
                          <a:srgbClr val="C02034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40570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0F171C0-82A2-DD7A-9C18-3F7836EC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529" y="3363910"/>
            <a:ext cx="5284735" cy="2974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3364A-1FD4-7010-8D2D-605406E6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18" y="854820"/>
            <a:ext cx="2354556" cy="235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96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1815</Words>
  <Application>Microsoft Office PowerPoint</Application>
  <PresentationFormat>Widescreen</PresentationFormat>
  <Paragraphs>354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Lato</vt:lpstr>
      <vt:lpstr>Symbol</vt:lpstr>
      <vt:lpstr>Wingdings</vt:lpstr>
      <vt:lpstr>Office Theme</vt:lpstr>
      <vt:lpstr>PowerPoint Presentation</vt:lpstr>
      <vt:lpstr>GROUP 4 – GOLDEN WATER BUFFALO</vt:lpstr>
      <vt:lpstr>TABLE OF CONTENTS</vt:lpstr>
      <vt:lpstr>1. Xác định vấn đề</vt:lpstr>
      <vt:lpstr>1. Xác định vấn đề</vt:lpstr>
      <vt:lpstr>2. Nghiên cứu, thu thập dữ liệu</vt:lpstr>
      <vt:lpstr>2. Nghiên cứu, thu thập dữ liệu</vt:lpstr>
      <vt:lpstr>2. Nghiên cứu, thu thập dữ liệu</vt:lpstr>
      <vt:lpstr>2. Nghiên cứu, thu thập dữ liệu</vt:lpstr>
      <vt:lpstr>2. Nghiên cứu, thu thập dữ liệu</vt:lpstr>
      <vt:lpstr>3. Xác định các yêu cầu</vt:lpstr>
      <vt:lpstr>3. Xác định các yêu cầu</vt:lpstr>
      <vt:lpstr>3. Xác định các yêu cầu</vt:lpstr>
      <vt:lpstr>3. Xác định các yêu cầu</vt:lpstr>
      <vt:lpstr>3. Xác định các yêu cầu</vt:lpstr>
      <vt:lpstr>4. Lên ý tưởng thiết kế sơ bộ</vt:lpstr>
      <vt:lpstr>4. Lên ý tưởng thiết kế sơ bộ</vt:lpstr>
      <vt:lpstr>4. Lên ý tưởng thiết kế sơ bộ</vt:lpstr>
      <vt:lpstr>5. Chọn thiết kế tối ưu để thực hiện</vt:lpstr>
      <vt:lpstr>5. Chọn thiết kế tối ưu để thực hiện</vt:lpstr>
      <vt:lpstr>5. Chọn thiết kế tối ưu để thực hiện</vt:lpstr>
      <vt:lpstr>6. Thiết kế chi tiết</vt:lpstr>
      <vt:lpstr>6. Thiết kế chi tiết</vt:lpstr>
      <vt:lpstr>6. Thiết kế chi tiết</vt:lpstr>
      <vt:lpstr>6. Thiết kế chi tiết</vt:lpstr>
      <vt:lpstr>6. Thiết kế chi tiết</vt:lpstr>
      <vt:lpstr>6. Thiết kế chi tiết</vt:lpstr>
      <vt:lpstr>7. Đánh giá thiết kế</vt:lpstr>
      <vt:lpstr>7. Đánh giá thiết kế</vt:lpstr>
      <vt:lpstr>8. Nguyên mẫu (Prototype)</vt:lpstr>
      <vt:lpstr>8. Nguyên mẫu (Prototype)</vt:lpstr>
      <vt:lpstr>9. Đánh giá (Prototype)</vt:lpstr>
      <vt:lpstr>9. Đánh giá 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Duy Hai Long 20224424</cp:lastModifiedBy>
  <cp:revision>17</cp:revision>
  <dcterms:created xsi:type="dcterms:W3CDTF">2021-05-28T04:32:29Z</dcterms:created>
  <dcterms:modified xsi:type="dcterms:W3CDTF">2024-06-10T06:53:28Z</dcterms:modified>
</cp:coreProperties>
</file>